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2" r:id="rId16"/>
    <p:sldMasterId id="2147483864" r:id="rId17"/>
  </p:sldMasterIdLst>
  <p:sldIdLst>
    <p:sldId id="291" r:id="rId18"/>
    <p:sldId id="268" r:id="rId19"/>
    <p:sldId id="269" r:id="rId20"/>
    <p:sldId id="270" r:id="rId21"/>
    <p:sldId id="271" r:id="rId22"/>
    <p:sldId id="272" r:id="rId23"/>
    <p:sldId id="273" r:id="rId24"/>
    <p:sldId id="274" r:id="rId25"/>
    <p:sldId id="275" r:id="rId26"/>
    <p:sldId id="276" r:id="rId27"/>
    <p:sldId id="277" r:id="rId28"/>
    <p:sldId id="281" r:id="rId29"/>
    <p:sldId id="282" r:id="rId30"/>
    <p:sldId id="283" r:id="rId31"/>
    <p:sldId id="286" r:id="rId32"/>
    <p:sldId id="287"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84BA6ED-251C-414B-98BC-7A4692F5B0D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18801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CC5716A-6F9D-45C2-860F-2AE45C05888A}"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1048505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84BA6ED-251C-414B-98BC-7A4692F5B0D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117293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442FA0-2DC5-43ED-80F2-8FD36C38054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978942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1DA810E-B9DE-4307-8D38-1CBF6D7854F2}"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391204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730E11E-69DE-4726-9DAE-A0B755B62DC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5254221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FBB05F9-743A-4803-8976-A6594C61C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539635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502FC89-21C3-446D-8C90-686B2A55419D}"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602415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87C6344-0252-4898-8F31-27552FFAB10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902525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ECA2991-DED8-4A33-8E64-AD69F7F9BAE7}"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9399685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55E2C2E-AC97-4E0A-8900-FDFB277169E4}"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026841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CC5716A-6F9D-45C2-860F-2AE45C05888A}"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2815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FCD08DB-56DE-4861-AD5B-A3AC4DD36F8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626056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FCD08DB-56DE-4861-AD5B-A3AC4DD36F8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329385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84BA6ED-251C-414B-98BC-7A4692F5B0D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778523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442FA0-2DC5-43ED-80F2-8FD36C38054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2636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1DA810E-B9DE-4307-8D38-1CBF6D7854F2}"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2476904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730E11E-69DE-4726-9DAE-A0B755B62DC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9925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FBB05F9-743A-4803-8976-A6594C61C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1886493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502FC89-21C3-446D-8C90-686B2A55419D}"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904030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87C6344-0252-4898-8F31-27552FFAB10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0028129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ECA2991-DED8-4A33-8E64-AD69F7F9BAE7}"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323826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55E2C2E-AC97-4E0A-8900-FDFB277169E4}"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54556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84BA6ED-251C-414B-98BC-7A4692F5B0D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6164061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CC5716A-6F9D-45C2-860F-2AE45C05888A}"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395275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FCD08DB-56DE-4861-AD5B-A3AC4DD36F8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854969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84BA6ED-251C-414B-98BC-7A4692F5B0D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380407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442FA0-2DC5-43ED-80F2-8FD36C38054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9246084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1DA810E-B9DE-4307-8D38-1CBF6D7854F2}"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800494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730E11E-69DE-4726-9DAE-A0B755B62DC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799916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FBB05F9-743A-4803-8976-A6594C61C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040560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502FC89-21C3-446D-8C90-686B2A55419D}"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829973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87C6344-0252-4898-8F31-27552FFAB10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5391155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ECA2991-DED8-4A33-8E64-AD69F7F9BAE7}"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07410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442FA0-2DC5-43ED-80F2-8FD36C38054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2327271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55E2C2E-AC97-4E0A-8900-FDFB277169E4}"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5786666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CC5716A-6F9D-45C2-860F-2AE45C05888A}"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1165831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FCD08DB-56DE-4861-AD5B-A3AC4DD36F8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844555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84BA6ED-251C-414B-98BC-7A4692F5B0D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6357135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442FA0-2DC5-43ED-80F2-8FD36C38054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024295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1DA810E-B9DE-4307-8D38-1CBF6D7854F2}"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582066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730E11E-69DE-4726-9DAE-A0B755B62DC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532780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FBB05F9-743A-4803-8976-A6594C61C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655813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502FC89-21C3-446D-8C90-686B2A55419D}"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665304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87C6344-0252-4898-8F31-27552FFAB10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202144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1DA810E-B9DE-4307-8D38-1CBF6D7854F2}"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0400232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ECA2991-DED8-4A33-8E64-AD69F7F9BAE7}"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709158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55E2C2E-AC97-4E0A-8900-FDFB277169E4}"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685104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CC5716A-6F9D-45C2-860F-2AE45C05888A}"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870627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FCD08DB-56DE-4861-AD5B-A3AC4DD36F8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20334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84BA6ED-251C-414B-98BC-7A4692F5B0D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0603589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442FA0-2DC5-43ED-80F2-8FD36C38054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7343190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1DA810E-B9DE-4307-8D38-1CBF6D7854F2}"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9271600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730E11E-69DE-4726-9DAE-A0B755B62DC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115410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FBB05F9-743A-4803-8976-A6594C61C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776103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502FC89-21C3-446D-8C90-686B2A55419D}"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07154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730E11E-69DE-4726-9DAE-A0B755B62DC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851443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87C6344-0252-4898-8F31-27552FFAB10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767373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ECA2991-DED8-4A33-8E64-AD69F7F9BAE7}"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153781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55E2C2E-AC97-4E0A-8900-FDFB277169E4}"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1396448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CC5716A-6F9D-45C2-860F-2AE45C05888A}"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1602237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FCD08DB-56DE-4861-AD5B-A3AC4DD36F8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1145315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84BA6ED-251C-414B-98BC-7A4692F5B0D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022680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442FA0-2DC5-43ED-80F2-8FD36C38054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2991345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1DA810E-B9DE-4307-8D38-1CBF6D7854F2}"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433601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730E11E-69DE-4726-9DAE-A0B755B62DC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00117529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FBB05F9-743A-4803-8976-A6594C61C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97943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FBB05F9-743A-4803-8976-A6594C61C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0466178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502FC89-21C3-446D-8C90-686B2A55419D}"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589576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87C6344-0252-4898-8F31-27552FFAB10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41830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ECA2991-DED8-4A33-8E64-AD69F7F9BAE7}"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9539914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55E2C2E-AC97-4E0A-8900-FDFB277169E4}"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0588163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CC5716A-6F9D-45C2-860F-2AE45C05888A}"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0631362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FCD08DB-56DE-4861-AD5B-A3AC4DD36F8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3431821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84BA6ED-251C-414B-98BC-7A4692F5B0D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947098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442FA0-2DC5-43ED-80F2-8FD36C38054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086278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1DA810E-B9DE-4307-8D38-1CBF6D7854F2}"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6699609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730E11E-69DE-4726-9DAE-A0B755B62DC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567003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502FC89-21C3-446D-8C90-686B2A55419D}"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92146322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FBB05F9-743A-4803-8976-A6594C61C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6610745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502FC89-21C3-446D-8C90-686B2A55419D}"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2706951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87C6344-0252-4898-8F31-27552FFAB10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13393018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ECA2991-DED8-4A33-8E64-AD69F7F9BAE7}"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7704290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55E2C2E-AC97-4E0A-8900-FDFB277169E4}"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150387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CC5716A-6F9D-45C2-860F-2AE45C05888A}"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1840140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FCD08DB-56DE-4861-AD5B-A3AC4DD36F8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884074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26F96A-6331-4596-B68D-88FD7E84AA5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743B8BE-E363-4734-9DD4-DE0CBEBC1E9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2279357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404F9A-7478-4953-9FFA-3523A92FD3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564A8EE-9453-4C50-AA01-90F0BBE0F4C9}"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297109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4AB722-62AA-444D-A056-075A262954E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D281A13-49D0-4DF6-A06F-365BA99E2DF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54797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87C6344-0252-4898-8F31-27552FFAB10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7485998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07234C-ABCA-44C2-AEDD-5B7A99D731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267203-ECC9-4BA7-A5D1-D44F91C41005}"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266894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C06005-AD79-4F63-9378-080A9ACC259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74AC31-F081-4D01-8989-F9D91AE8D64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1474566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428E43F-F65C-4257-A07B-90A093DEA01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3F418B-94B4-411B-8C04-73EA8D8AF0B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5558064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EC387D9-D7DE-4E84-B8A7-DF1035ECB00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C39524B-1A6C-463E-8124-8614BCB828FB}"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9743822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DA46EF-0E1F-4479-ADA5-86D1F58AE1D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39890E-B1B2-4231-8226-6F54A13F813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6191140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D66AAE-BEEC-452F-97DC-4A028DBC490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412CE54-2A3F-48F4-9D9B-81E45AAD2529}"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382528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87F074-8538-4445-A955-749C8EB109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DA643B-A2B0-4B39-BC40-9306EB14BAC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301204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8467FE-8C6B-4C85-A90D-68A228C3CCB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68EEE99-FBA5-4A37-90E5-425FCB8926E4}"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39699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ECA2991-DED8-4A33-8E64-AD69F7F9BAE7}"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15141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442FA0-2DC5-43ED-80F2-8FD36C38054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96450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55E2C2E-AC97-4E0A-8900-FDFB277169E4}"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45415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CC5716A-6F9D-45C2-860F-2AE45C05888A}"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062418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FCD08DB-56DE-4861-AD5B-A3AC4DD36F8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26795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84BA6ED-251C-414B-98BC-7A4692F5B0D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36302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442FA0-2DC5-43ED-80F2-8FD36C38054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17505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1DA810E-B9DE-4307-8D38-1CBF6D7854F2}"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016211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730E11E-69DE-4726-9DAE-A0B755B62DC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32103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FBB05F9-743A-4803-8976-A6594C61C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592466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502FC89-21C3-446D-8C90-686B2A55419D}"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594511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87C6344-0252-4898-8F31-27552FFAB10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2546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1DA810E-B9DE-4307-8D38-1CBF6D7854F2}"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634712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ECA2991-DED8-4A33-8E64-AD69F7F9BAE7}"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82666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55E2C2E-AC97-4E0A-8900-FDFB277169E4}"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222969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CC5716A-6F9D-45C2-860F-2AE45C05888A}"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30888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FCD08DB-56DE-4861-AD5B-A3AC4DD36F8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60756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84BA6ED-251C-414B-98BC-7A4692F5B0D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202006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442FA0-2DC5-43ED-80F2-8FD36C38054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01879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1DA810E-B9DE-4307-8D38-1CBF6D7854F2}"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43084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730E11E-69DE-4726-9DAE-A0B755B62DC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25900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FBB05F9-743A-4803-8976-A6594C61C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41437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502FC89-21C3-446D-8C90-686B2A55419D}"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1985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730E11E-69DE-4726-9DAE-A0B755B62DC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40448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87C6344-0252-4898-8F31-27552FFAB10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57027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ECA2991-DED8-4A33-8E64-AD69F7F9BAE7}"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40501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55E2C2E-AC97-4E0A-8900-FDFB277169E4}"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340040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CC5716A-6F9D-45C2-860F-2AE45C05888A}"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26914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FCD08DB-56DE-4861-AD5B-A3AC4DD36F8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50292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84BA6ED-251C-414B-98BC-7A4692F5B0D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06953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442FA0-2DC5-43ED-80F2-8FD36C38054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940426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1DA810E-B9DE-4307-8D38-1CBF6D7854F2}"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058496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730E11E-69DE-4726-9DAE-A0B755B62DC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007805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FBB05F9-743A-4803-8976-A6594C61C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4898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FBB05F9-743A-4803-8976-A6594C61C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560257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502FC89-21C3-446D-8C90-686B2A55419D}"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144472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87C6344-0252-4898-8F31-27552FFAB10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1901590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ECA2991-DED8-4A33-8E64-AD69F7F9BAE7}"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475434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55E2C2E-AC97-4E0A-8900-FDFB277169E4}"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228459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CC5716A-6F9D-45C2-860F-2AE45C05888A}"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1831717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FCD08DB-56DE-4861-AD5B-A3AC4DD36F8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316317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84BA6ED-251C-414B-98BC-7A4692F5B0D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889242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442FA0-2DC5-43ED-80F2-8FD36C38054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225280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1DA810E-B9DE-4307-8D38-1CBF6D7854F2}"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0355185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730E11E-69DE-4726-9DAE-A0B755B62DC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3342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502FC89-21C3-446D-8C90-686B2A55419D}"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8741736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FBB05F9-743A-4803-8976-A6594C61C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937557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502FC89-21C3-446D-8C90-686B2A55419D}"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9955325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87C6344-0252-4898-8F31-27552FFAB10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415200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ECA2991-DED8-4A33-8E64-AD69F7F9BAE7}"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767836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55E2C2E-AC97-4E0A-8900-FDFB277169E4}"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083328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CC5716A-6F9D-45C2-860F-2AE45C05888A}"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3328688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FCD08DB-56DE-4861-AD5B-A3AC4DD36F8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314888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84BA6ED-251C-414B-98BC-7A4692F5B0D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724471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442FA0-2DC5-43ED-80F2-8FD36C38054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0028064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1DA810E-B9DE-4307-8D38-1CBF6D7854F2}"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92121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87C6344-0252-4898-8F31-27552FFAB10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030863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730E11E-69DE-4726-9DAE-A0B755B62DC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9013553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FBB05F9-743A-4803-8976-A6594C61C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0945817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502FC89-21C3-446D-8C90-686B2A55419D}"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660181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87C6344-0252-4898-8F31-27552FFAB10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1055836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ECA2991-DED8-4A33-8E64-AD69F7F9BAE7}"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266760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55E2C2E-AC97-4E0A-8900-FDFB277169E4}"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692693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CC5716A-6F9D-45C2-860F-2AE45C05888A}"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125536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FCD08DB-56DE-4861-AD5B-A3AC4DD36F8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167574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84BA6ED-251C-414B-98BC-7A4692F5B0D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886268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442FA0-2DC5-43ED-80F2-8FD36C38054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8731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ECA2991-DED8-4A33-8E64-AD69F7F9BAE7}"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066589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1DA810E-B9DE-4307-8D38-1CBF6D7854F2}"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076320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730E11E-69DE-4726-9DAE-A0B755B62DC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9937585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FBB05F9-743A-4803-8976-A6594C61C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9490859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502FC89-21C3-446D-8C90-686B2A55419D}"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9917132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87C6344-0252-4898-8F31-27552FFAB10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73517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ECA2991-DED8-4A33-8E64-AD69F7F9BAE7}"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213431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55E2C2E-AC97-4E0A-8900-FDFB277169E4}"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314843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CC5716A-6F9D-45C2-860F-2AE45C05888A}"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2949619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FCD08DB-56DE-4861-AD5B-A3AC4DD36F8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239887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84BA6ED-251C-414B-98BC-7A4692F5B0D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8861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55E2C2E-AC97-4E0A-8900-FDFB277169E4}"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8441962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442FA0-2DC5-43ED-80F2-8FD36C38054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679785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1DA810E-B9DE-4307-8D38-1CBF6D7854F2}"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9433985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730E11E-69DE-4726-9DAE-A0B755B62DC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226972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FBB05F9-743A-4803-8976-A6594C61C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145387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502FC89-21C3-446D-8C90-686B2A55419D}"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6282502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87C6344-0252-4898-8F31-27552FFAB106}"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391151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ECA2991-DED8-4A33-8E64-AD69F7F9BAE7}"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870579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55E2C2E-AC97-4E0A-8900-FDFB277169E4}"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522966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CC5716A-6F9D-45C2-860F-2AE45C05888A}"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609395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FCD08DB-56DE-4861-AD5B-A3AC4DD36F83}"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165711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2161057-68F4-4ACE-A531-E2447C8AA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51530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2161057-68F4-4ACE-A531-E2447C8AA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991333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2161057-68F4-4ACE-A531-E2447C8AA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1361031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2161057-68F4-4ACE-A531-E2447C8AA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7271372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2161057-68F4-4ACE-A531-E2447C8AA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297220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2161057-68F4-4ACE-A531-E2447C8AA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99637908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2161057-68F4-4ACE-A531-E2447C8AA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8232986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2161057-68F4-4ACE-A531-E2447C8AA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0154258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0823FB0-4301-4F38-8539-8E59981120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DB160F7-E1FF-4914-8C9E-8F69F885A64B}"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946554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2161057-68F4-4ACE-A531-E2447C8AA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51568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2161057-68F4-4ACE-A531-E2447C8AA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320525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2161057-68F4-4ACE-A531-E2447C8AA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5481080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2161057-68F4-4ACE-A531-E2447C8AA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349926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2161057-68F4-4ACE-A531-E2447C8AA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465145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2161057-68F4-4ACE-A531-E2447C8AA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086136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2161057-68F4-4ACE-A531-E2447C8AA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2570117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2161057-68F4-4ACE-A531-E2447C8AA758}" type="slidenum">
              <a:rPr lang="en-US" altLang="en-US" smtClean="0">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3649435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0.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167.xml"/><Relationship Id="rId5" Type="http://schemas.openxmlformats.org/officeDocument/2006/relationships/image" Target="../media/image28.wmf"/><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56.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67.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976"/>
            <a:ext cx="121920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5867400"/>
            <a:ext cx="12192000" cy="990600"/>
          </a:xfrm>
          <a:prstGeom prst="rect">
            <a:avLst/>
          </a:prstGeom>
          <a:solidFill>
            <a:srgbClr val="9933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NHÓM TOÁN </a:t>
            </a:r>
          </a:p>
        </p:txBody>
      </p:sp>
    </p:spTree>
    <p:extLst>
      <p:ext uri="{BB962C8B-B14F-4D97-AF65-F5344CB8AC3E}">
        <p14:creationId xmlns:p14="http://schemas.microsoft.com/office/powerpoint/2010/main" val="216962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1676400" y="268289"/>
            <a:ext cx="8915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8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Tính diện tích và chu vi một số hình trong thực tiễn :</a:t>
            </a:r>
            <a:endParaRPr lang="en-US" altLang="en-US" sz="2800"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267" name="TextBox 40"/>
          <p:cNvSpPr txBox="1">
            <a:spLocks noChangeArrowheads="1"/>
          </p:cNvSpPr>
          <p:nvPr/>
        </p:nvSpPr>
        <p:spPr bwMode="auto">
          <a:xfrm>
            <a:off x="1905000" y="882651"/>
            <a:ext cx="8154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VD 3 câu a) Tính diện tích của hình ABCG và GDEF </a:t>
            </a:r>
            <a:endParaRPr lang="en-US" alt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40"/>
          <p:cNvSpPr txBox="1">
            <a:spLocks noChangeArrowheads="1"/>
          </p:cNvSpPr>
          <p:nvPr/>
        </p:nvSpPr>
        <p:spPr bwMode="auto">
          <a:xfrm>
            <a:off x="7772400" y="16764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alt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40"/>
          <p:cNvSpPr txBox="1">
            <a:spLocks noRot="1" noChangeAspect="1" noMove="1" noResize="1" noEditPoints="1" noAdjustHandles="1" noChangeArrowheads="1" noChangeShapeType="1" noTextEdit="1"/>
          </p:cNvSpPr>
          <p:nvPr/>
        </p:nvSpPr>
        <p:spPr bwMode="auto">
          <a:xfrm>
            <a:off x="6553200" y="2333398"/>
            <a:ext cx="990600" cy="802784"/>
          </a:xfrm>
          <a:prstGeom prst="rect">
            <a:avLst/>
          </a:prstGeom>
          <a:blipFill rotWithShape="0">
            <a:blip r:embed="rId2"/>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defRPr/>
            </a:pPr>
            <a:r>
              <a:rPr lang="en-US">
                <a:noFill/>
                <a:latin typeface="Arial" panose="020B0604020202020204" pitchFamily="34" charset="0"/>
              </a:rPr>
              <a:t> </a:t>
            </a:r>
          </a:p>
        </p:txBody>
      </p:sp>
      <p:sp>
        <p:nvSpPr>
          <p:cNvPr id="10" name="TextBox 40"/>
          <p:cNvSpPr txBox="1">
            <a:spLocks noRot="1" noChangeAspect="1" noMove="1" noResize="1" noEditPoints="1" noAdjustHandles="1" noChangeArrowheads="1" noChangeShapeType="1" noTextEdit="1"/>
          </p:cNvSpPr>
          <p:nvPr/>
        </p:nvSpPr>
        <p:spPr bwMode="auto">
          <a:xfrm>
            <a:off x="6553200" y="3125296"/>
            <a:ext cx="990600" cy="802784"/>
          </a:xfrm>
          <a:prstGeom prst="rect">
            <a:avLst/>
          </a:prstGeom>
          <a:blipFill rotWithShape="0">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defRPr/>
            </a:pPr>
            <a:r>
              <a:rPr lang="en-US">
                <a:noFill/>
                <a:latin typeface="Arial" panose="020B0604020202020204" pitchFamily="34" charset="0"/>
              </a:rPr>
              <a:t> </a:t>
            </a:r>
          </a:p>
        </p:txBody>
      </p:sp>
      <p:sp>
        <p:nvSpPr>
          <p:cNvPr id="11" name="TextBox 40"/>
          <p:cNvSpPr txBox="1">
            <a:spLocks noRot="1" noChangeAspect="1" noMove="1" noResize="1" noEditPoints="1" noAdjustHandles="1" noChangeArrowheads="1" noChangeShapeType="1" noTextEdit="1"/>
          </p:cNvSpPr>
          <p:nvPr/>
        </p:nvSpPr>
        <p:spPr bwMode="auto">
          <a:xfrm>
            <a:off x="6172200" y="4119094"/>
            <a:ext cx="1447800" cy="802784"/>
          </a:xfrm>
          <a:prstGeom prst="rect">
            <a:avLst/>
          </a:prstGeom>
          <a:blipFill rotWithShape="0">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defRPr/>
            </a:pPr>
            <a:r>
              <a:rPr lang="en-US">
                <a:noFill/>
                <a:latin typeface="Arial" panose="020B0604020202020204" pitchFamily="34" charset="0"/>
              </a:rPr>
              <a:t> </a:t>
            </a:r>
          </a:p>
        </p:txBody>
      </p:sp>
      <p:sp>
        <p:nvSpPr>
          <p:cNvPr id="12" name="TextBox 40"/>
          <p:cNvSpPr txBox="1">
            <a:spLocks noChangeArrowheads="1"/>
          </p:cNvSpPr>
          <p:nvPr/>
        </p:nvSpPr>
        <p:spPr bwMode="auto">
          <a:xfrm>
            <a:off x="7620000" y="2438401"/>
            <a:ext cx="243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15.9 = 135 (m</a:t>
            </a:r>
            <a:r>
              <a:rPr lang="en-US" altLang="en-US" sz="2400" b="1" baseline="30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40"/>
          <p:cNvSpPr txBox="1">
            <a:spLocks noChangeArrowheads="1"/>
          </p:cNvSpPr>
          <p:nvPr/>
        </p:nvSpPr>
        <p:spPr bwMode="auto">
          <a:xfrm>
            <a:off x="7620000" y="3179763"/>
            <a:ext cx="243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24.9 = 216 (m</a:t>
            </a:r>
            <a:r>
              <a:rPr lang="en-US" altLang="en-US" sz="2400" b="1" baseline="30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40"/>
          <p:cNvSpPr txBox="1">
            <a:spLocks noChangeArrowheads="1"/>
          </p:cNvSpPr>
          <p:nvPr/>
        </p:nvSpPr>
        <p:spPr bwMode="auto">
          <a:xfrm>
            <a:off x="7620000" y="4191001"/>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135+216=351 (m</a:t>
            </a:r>
            <a:r>
              <a:rPr lang="en-US" altLang="en-US" sz="2400" b="1" baseline="30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27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1535113"/>
            <a:ext cx="4478338"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095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1676400" y="0"/>
            <a:ext cx="8610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8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Tính diện tích và chu vi một số hình trong thực tiễn :</a:t>
            </a:r>
            <a:endParaRPr lang="en-US" altLang="en-US" sz="2800"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291" name="TextBox 40"/>
          <p:cNvSpPr txBox="1">
            <a:spLocks noChangeArrowheads="1"/>
          </p:cNvSpPr>
          <p:nvPr/>
        </p:nvSpPr>
        <p:spPr bwMode="auto">
          <a:xfrm>
            <a:off x="1905000" y="457201"/>
            <a:ext cx="8154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VD 3 câu b) Tính diện tích của hình AHEF và BDHG : </a:t>
            </a:r>
            <a:endParaRPr lang="en-US" alt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29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56403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0"/>
          <p:cNvSpPr txBox="1">
            <a:spLocks noRot="1" noChangeAspect="1" noMove="1" noResize="1" noEditPoints="1" noAdjustHandles="1" noChangeArrowheads="1" noChangeShapeType="1" noTextEdit="1"/>
          </p:cNvSpPr>
          <p:nvPr/>
        </p:nvSpPr>
        <p:spPr bwMode="auto">
          <a:xfrm>
            <a:off x="6553200" y="1295400"/>
            <a:ext cx="990600" cy="802784"/>
          </a:xfrm>
          <a:prstGeom prst="rect">
            <a:avLst/>
          </a:prstGeom>
          <a:blipFill rotWithShape="0">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defRPr/>
            </a:pPr>
            <a:r>
              <a:rPr lang="en-US">
                <a:noFill/>
                <a:latin typeface="Arial" panose="020B0604020202020204" pitchFamily="34" charset="0"/>
              </a:rPr>
              <a:t> </a:t>
            </a:r>
          </a:p>
        </p:txBody>
      </p:sp>
      <p:sp>
        <p:nvSpPr>
          <p:cNvPr id="9" name="TextBox 40"/>
          <p:cNvSpPr txBox="1">
            <a:spLocks noRot="1" noChangeAspect="1" noMove="1" noResize="1" noEditPoints="1" noAdjustHandles="1" noChangeArrowheads="1" noChangeShapeType="1" noTextEdit="1"/>
          </p:cNvSpPr>
          <p:nvPr/>
        </p:nvSpPr>
        <p:spPr bwMode="auto">
          <a:xfrm>
            <a:off x="6629400" y="1964992"/>
            <a:ext cx="990600" cy="802784"/>
          </a:xfrm>
          <a:prstGeom prst="rect">
            <a:avLst/>
          </a:prstGeom>
          <a:blipFill rotWithShape="0">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defRPr/>
            </a:pPr>
            <a:r>
              <a:rPr lang="en-US">
                <a:noFill/>
                <a:latin typeface="Arial" panose="020B0604020202020204" pitchFamily="34" charset="0"/>
              </a:rPr>
              <a:t> </a:t>
            </a:r>
          </a:p>
        </p:txBody>
      </p:sp>
      <p:sp>
        <p:nvSpPr>
          <p:cNvPr id="10" name="TextBox 40"/>
          <p:cNvSpPr txBox="1">
            <a:spLocks noRot="1" noChangeAspect="1" noMove="1" noResize="1" noEditPoints="1" noAdjustHandles="1" noChangeArrowheads="1" noChangeShapeType="1" noTextEdit="1"/>
          </p:cNvSpPr>
          <p:nvPr/>
        </p:nvSpPr>
        <p:spPr bwMode="auto">
          <a:xfrm>
            <a:off x="6531429" y="2767776"/>
            <a:ext cx="990600" cy="802784"/>
          </a:xfrm>
          <a:prstGeom prst="rect">
            <a:avLst/>
          </a:prstGeom>
          <a:blipFill rotWithShape="0">
            <a:blip r:embed="rId5"/>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defRPr/>
            </a:pPr>
            <a:r>
              <a:rPr lang="en-US">
                <a:noFill/>
                <a:latin typeface="Arial" panose="020B0604020202020204" pitchFamily="34" charset="0"/>
              </a:rPr>
              <a:t> </a:t>
            </a:r>
          </a:p>
        </p:txBody>
      </p:sp>
      <p:sp>
        <p:nvSpPr>
          <p:cNvPr id="11" name="TextBox 40"/>
          <p:cNvSpPr txBox="1">
            <a:spLocks noChangeArrowheads="1"/>
          </p:cNvSpPr>
          <p:nvPr/>
        </p:nvSpPr>
        <p:spPr bwMode="auto">
          <a:xfrm>
            <a:off x="7620000" y="1452563"/>
            <a:ext cx="281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24.18 = 432 (m</a:t>
            </a:r>
            <a:r>
              <a:rPr lang="en-US" altLang="en-US" sz="2400" b="1" baseline="30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40"/>
          <p:cNvSpPr txBox="1">
            <a:spLocks noChangeArrowheads="1"/>
          </p:cNvSpPr>
          <p:nvPr/>
        </p:nvSpPr>
        <p:spPr bwMode="auto">
          <a:xfrm>
            <a:off x="7696200" y="2136775"/>
            <a:ext cx="2438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9.9 = 81 (m</a:t>
            </a:r>
            <a:r>
              <a:rPr lang="en-US" altLang="en-US" sz="2400" b="1" baseline="30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40"/>
          <p:cNvSpPr txBox="1">
            <a:spLocks noChangeArrowheads="1"/>
          </p:cNvSpPr>
          <p:nvPr/>
        </p:nvSpPr>
        <p:spPr bwMode="auto">
          <a:xfrm>
            <a:off x="7696200" y="2927351"/>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432 – 81= 351 (m</a:t>
            </a:r>
            <a:r>
              <a:rPr lang="en-US" altLang="en-US" sz="2400" b="1" baseline="30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40"/>
          <p:cNvSpPr txBox="1">
            <a:spLocks noChangeArrowheads="1"/>
          </p:cNvSpPr>
          <p:nvPr/>
        </p:nvSpPr>
        <p:spPr bwMode="auto">
          <a:xfrm>
            <a:off x="1828800" y="4724401"/>
            <a:ext cx="8154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VD 3 câu c) Tính chu vi khu vườn : </a:t>
            </a:r>
            <a:endParaRPr lang="en-US" alt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40"/>
          <p:cNvSpPr txBox="1">
            <a:spLocks noChangeArrowheads="1"/>
          </p:cNvSpPr>
          <p:nvPr/>
        </p:nvSpPr>
        <p:spPr bwMode="auto">
          <a:xfrm>
            <a:off x="1828800" y="5105401"/>
            <a:ext cx="8154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Ta có CD = 24 – 15 =9 (m) ; DE = 18 – 9 = 9 (m) </a:t>
            </a:r>
            <a:endParaRPr lang="en-US" alt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40"/>
          <p:cNvSpPr txBox="1">
            <a:spLocks noChangeArrowheads="1"/>
          </p:cNvSpPr>
          <p:nvPr/>
        </p:nvSpPr>
        <p:spPr bwMode="auto">
          <a:xfrm>
            <a:off x="1905000" y="5486401"/>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Chu vi khu vườn là : </a:t>
            </a:r>
            <a:endParaRPr lang="en-US" alt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40"/>
          <p:cNvSpPr txBox="1">
            <a:spLocks noRot="1" noChangeAspect="1" noMove="1" noResize="1" noEditPoints="1" noAdjustHandles="1" noChangeArrowheads="1" noChangeShapeType="1" noTextEdit="1"/>
          </p:cNvSpPr>
          <p:nvPr/>
        </p:nvSpPr>
        <p:spPr bwMode="auto">
          <a:xfrm>
            <a:off x="4898571" y="5410200"/>
            <a:ext cx="990600" cy="802784"/>
          </a:xfrm>
          <a:prstGeom prst="rect">
            <a:avLst/>
          </a:prstGeom>
          <a:blipFill rotWithShape="0">
            <a:blip r:embed="rId6"/>
            <a:stretch>
              <a:fillRect r="-4629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defRPr/>
            </a:pPr>
            <a:r>
              <a:rPr lang="en-US">
                <a:noFill/>
                <a:latin typeface="Arial" panose="020B0604020202020204" pitchFamily="34" charset="0"/>
              </a:rPr>
              <a:t> </a:t>
            </a:r>
          </a:p>
        </p:txBody>
      </p:sp>
      <p:sp>
        <p:nvSpPr>
          <p:cNvPr id="19" name="TextBox 40"/>
          <p:cNvSpPr txBox="1">
            <a:spLocks noChangeArrowheads="1"/>
          </p:cNvSpPr>
          <p:nvPr/>
        </p:nvSpPr>
        <p:spPr bwMode="auto">
          <a:xfrm>
            <a:off x="6248401" y="5519738"/>
            <a:ext cx="4206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AB+BC+CD+DE+EF+FA</a:t>
            </a:r>
            <a:endParaRPr lang="en-US" alt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40"/>
          <p:cNvSpPr txBox="1">
            <a:spLocks noChangeArrowheads="1"/>
          </p:cNvSpPr>
          <p:nvPr/>
        </p:nvSpPr>
        <p:spPr bwMode="auto">
          <a:xfrm>
            <a:off x="6248401" y="6132513"/>
            <a:ext cx="4206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 15+9+9+9+24+18=84 (m)</a:t>
            </a:r>
            <a:endParaRPr lang="en-US" alt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8749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strVal val="#ppt_w*0.70"/>
                                          </p:val>
                                        </p:tav>
                                        <p:tav tm="100000">
                                          <p:val>
                                            <p:strVal val="#ppt_w"/>
                                          </p:val>
                                        </p:tav>
                                      </p:tavLst>
                                    </p:anim>
                                    <p:anim calcmode="lin" valueType="num">
                                      <p:cBhvr>
                                        <p:cTn id="36" dur="1000" fill="hold"/>
                                        <p:tgtEl>
                                          <p:spTgt spid="14"/>
                                        </p:tgtEl>
                                        <p:attrNameLst>
                                          <p:attrName>ppt_h</p:attrName>
                                        </p:attrNameLst>
                                      </p:cBhvr>
                                      <p:tavLst>
                                        <p:tav tm="0">
                                          <p:val>
                                            <p:strVal val="#ppt_h"/>
                                          </p:val>
                                        </p:tav>
                                        <p:tav tm="100000">
                                          <p:val>
                                            <p:strVal val="#ppt_h"/>
                                          </p:val>
                                        </p:tav>
                                      </p:tavLst>
                                    </p:anim>
                                    <p:animEffect transition="in" filter="fade">
                                      <p:cBhvr>
                                        <p:cTn id="37" dur="10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8" presetClass="entr" presetSubtype="0" accel="50000" fill="hold" grpId="0" nodeType="clickEffect">
                                  <p:stCondLst>
                                    <p:cond delay="0"/>
                                  </p:stCondLst>
                                  <p:iterate type="lt">
                                    <p:tmPct val="50000"/>
                                  </p:iterate>
                                  <p:childTnLst>
                                    <p:set>
                                      <p:cBhvr>
                                        <p:cTn id="56" dur="1" fill="hold">
                                          <p:stCondLst>
                                            <p:cond delay="0"/>
                                          </p:stCondLst>
                                        </p:cTn>
                                        <p:tgtEl>
                                          <p:spTgt spid="19"/>
                                        </p:tgtEl>
                                        <p:attrNameLst>
                                          <p:attrName>style.visibility</p:attrName>
                                        </p:attrNameLst>
                                      </p:cBhvr>
                                      <p:to>
                                        <p:strVal val="visible"/>
                                      </p:to>
                                    </p:set>
                                    <p:set>
                                      <p:cBhvr>
                                        <p:cTn id="57" dur="455" fill="hold">
                                          <p:stCondLst>
                                            <p:cond delay="0"/>
                                          </p:stCondLst>
                                        </p:cTn>
                                        <p:tgtEl>
                                          <p:spTgt spid="19"/>
                                        </p:tgtEl>
                                        <p:attrNameLst>
                                          <p:attrName>style.rotation</p:attrName>
                                        </p:attrNameLst>
                                      </p:cBhvr>
                                      <p:to>
                                        <p:strVal val="-45.0"/>
                                      </p:to>
                                    </p:set>
                                    <p:anim calcmode="lin" valueType="num">
                                      <p:cBhvr>
                                        <p:cTn id="58" dur="455" fill="hold">
                                          <p:stCondLst>
                                            <p:cond delay="455"/>
                                          </p:stCondLst>
                                        </p:cTn>
                                        <p:tgtEl>
                                          <p:spTgt spid="19"/>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19"/>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19"/>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19"/>
                                        </p:tgtEl>
                                        <p:attrNameLst>
                                          <p:attrName>ppt_y</p:attrName>
                                        </p:attrNameLst>
                                      </p:cBhvr>
                                      <p:tavLst>
                                        <p:tav tm="0">
                                          <p:val>
                                            <p:strVal val="#ppt_y-(0.354*#ppt_w-0.172*#ppt_h)"/>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37"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900" decel="100000" fill="hold"/>
                                        <p:tgtEl>
                                          <p:spTgt spid="2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7"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81200"/>
            <a:ext cx="3810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0"/>
          <p:cNvSpPr txBox="1">
            <a:spLocks noChangeArrowheads="1"/>
          </p:cNvSpPr>
          <p:nvPr/>
        </p:nvSpPr>
        <p:spPr bwMode="auto">
          <a:xfrm>
            <a:off x="1905000" y="762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u="sng">
                <a:solidFill>
                  <a:srgbClr val="3333FF"/>
                </a:solidFill>
                <a:latin typeface="Times New Roman" panose="02020603050405020304" pitchFamily="18" charset="0"/>
                <a:ea typeface="Calibri" panose="020F0502020204030204" pitchFamily="34" charset="0"/>
                <a:cs typeface="Times New Roman" panose="02020603050405020304" pitchFamily="18" charset="0"/>
              </a:rPr>
              <a:t>Thực hành 1</a:t>
            </a:r>
            <a:r>
              <a:rPr lang="en-US" altLang="en-US" sz="24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bãi giữ xe người ta đang vẽ một mũi tên với các kích thước như hình vẽ. Tính diện tích hình cái mũi tên.</a:t>
            </a:r>
            <a:endParaRPr lang="en-US" altLang="en-US" sz="2400" b="1" u="sng">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9264" y="2133601"/>
            <a:ext cx="51530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0"/>
          <p:cNvSpPr txBox="1">
            <a:spLocks noChangeArrowheads="1"/>
          </p:cNvSpPr>
          <p:nvPr/>
        </p:nvSpPr>
        <p:spPr bwMode="auto">
          <a:xfrm>
            <a:off x="3581400" y="1219201"/>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u="sng">
                <a:solidFill>
                  <a:prstClr val="black"/>
                </a:solidFill>
                <a:latin typeface="Times New Roman" panose="02020603050405020304" pitchFamily="18" charset="0"/>
                <a:ea typeface="Calibri" panose="020F0502020204030204" pitchFamily="34" charset="0"/>
                <a:cs typeface="Times New Roman" panose="02020603050405020304" pitchFamily="18" charset="0"/>
              </a:rPr>
              <a:t>Gợi ý </a:t>
            </a: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Ta chia mũi tên thành các hình bên phải</a:t>
            </a:r>
          </a:p>
        </p:txBody>
      </p:sp>
      <p:sp>
        <p:nvSpPr>
          <p:cNvPr id="11" name="TextBox 40"/>
          <p:cNvSpPr txBox="1">
            <a:spLocks noChangeArrowheads="1"/>
          </p:cNvSpPr>
          <p:nvPr/>
        </p:nvSpPr>
        <p:spPr bwMode="auto">
          <a:xfrm>
            <a:off x="2027238" y="4724401"/>
            <a:ext cx="84121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Ta được một hình chữ nhật có kích thước 1m; 1,8m và một hình tam giác có cạnh 2m; chiều cao tương ứng 0,6m</a:t>
            </a:r>
          </a:p>
        </p:txBody>
      </p:sp>
      <p:sp>
        <p:nvSpPr>
          <p:cNvPr id="12" name="TextBox 40"/>
          <p:cNvSpPr txBox="1">
            <a:spLocks noChangeArrowheads="1"/>
          </p:cNvSpPr>
          <p:nvPr/>
        </p:nvSpPr>
        <p:spPr bwMode="auto">
          <a:xfrm>
            <a:off x="2133601" y="5867401"/>
            <a:ext cx="8412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 Em về nhà tự tính vào tập nhé. </a:t>
            </a:r>
          </a:p>
        </p:txBody>
      </p:sp>
    </p:spTree>
    <p:extLst>
      <p:ext uri="{BB962C8B-B14F-4D97-AF65-F5344CB8AC3E}">
        <p14:creationId xmlns:p14="http://schemas.microsoft.com/office/powerpoint/2010/main" val="3658830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3988" y="2438400"/>
            <a:ext cx="6297612"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40"/>
          <p:cNvSpPr txBox="1">
            <a:spLocks noChangeArrowheads="1"/>
          </p:cNvSpPr>
          <p:nvPr/>
        </p:nvSpPr>
        <p:spPr bwMode="auto">
          <a:xfrm>
            <a:off x="1905000" y="76201"/>
            <a:ext cx="81549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u="sng">
                <a:solidFill>
                  <a:srgbClr val="3333FF"/>
                </a:solidFill>
                <a:latin typeface="Times New Roman" panose="02020603050405020304" pitchFamily="18" charset="0"/>
                <a:ea typeface="Calibri" panose="020F0502020204030204" pitchFamily="34" charset="0"/>
                <a:cs typeface="Times New Roman" panose="02020603050405020304" pitchFamily="18" charset="0"/>
              </a:rPr>
              <a:t>Vận dụng 1 </a:t>
            </a: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khu vườn hình chữ nhật, người ta làm lối đi lát sỏi với các kích thước như hình vẽ sau. Chi phí cho mỗi mét vuông làm lối đi là 120 nghìn đồng. Hỏi chi phí làm lối đi bao nhiêu ?</a:t>
            </a:r>
            <a:endParaRPr lang="en-US" altLang="en-US" sz="2400" b="1" u="sng">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40"/>
          <p:cNvSpPr txBox="1">
            <a:spLocks noChangeArrowheads="1"/>
          </p:cNvSpPr>
          <p:nvPr/>
        </p:nvSpPr>
        <p:spPr bwMode="auto">
          <a:xfrm>
            <a:off x="1765300" y="4267201"/>
            <a:ext cx="81549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Hướng dẫn : </a:t>
            </a: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Lối đi có dạng hình bình hành với </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chiều cao</a:t>
            </a:r>
            <a:endParaRPr lang="en-US" altLang="en-US" sz="24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0"/>
          <p:cNvSpPr txBox="1">
            <a:spLocks noChangeArrowheads="1"/>
          </p:cNvSpPr>
          <p:nvPr/>
        </p:nvSpPr>
        <p:spPr bwMode="auto">
          <a:xfrm>
            <a:off x="1765300" y="4846638"/>
            <a:ext cx="8154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tương ứng </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 chiều rộng hình chữ nhật </a:t>
            </a: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 có </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cạnh đáy  </a:t>
            </a:r>
            <a:endParaRPr lang="en-US" altLang="en-US" sz="24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40"/>
          <p:cNvSpPr txBox="1">
            <a:spLocks noChangeArrowheads="1"/>
          </p:cNvSpPr>
          <p:nvPr/>
        </p:nvSpPr>
        <p:spPr bwMode="auto">
          <a:xfrm>
            <a:off x="9070976" y="4843464"/>
            <a:ext cx="1520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bằng 2 m</a:t>
            </a:r>
          </a:p>
        </p:txBody>
      </p:sp>
      <p:sp>
        <p:nvSpPr>
          <p:cNvPr id="7" name="TextBox 40"/>
          <p:cNvSpPr txBox="1">
            <a:spLocks noChangeArrowheads="1"/>
          </p:cNvSpPr>
          <p:nvPr/>
        </p:nvSpPr>
        <p:spPr bwMode="auto">
          <a:xfrm>
            <a:off x="1776414" y="5427663"/>
            <a:ext cx="8154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Vì vậy chúng ta áp dụng công thức tính diện tích hình bình hành rồi lấy diện tích nhân với số tiền là ra kết quả.</a:t>
            </a:r>
            <a:endParaRPr lang="en-US" altLang="en-US" sz="2400" b="1" u="sng">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6537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066801"/>
            <a:ext cx="4114800"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0"/>
          <p:cNvSpPr txBox="1">
            <a:spLocks noChangeArrowheads="1"/>
          </p:cNvSpPr>
          <p:nvPr/>
        </p:nvSpPr>
        <p:spPr bwMode="auto">
          <a:xfrm>
            <a:off x="1905000" y="-76200"/>
            <a:ext cx="81549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u="sng">
                <a:solidFill>
                  <a:srgbClr val="3333FF"/>
                </a:solidFill>
                <a:latin typeface="Times New Roman" panose="02020603050405020304" pitchFamily="18" charset="0"/>
                <a:ea typeface="Calibri" panose="020F0502020204030204" pitchFamily="34" charset="0"/>
                <a:cs typeface="Times New Roman" panose="02020603050405020304" pitchFamily="18" charset="0"/>
              </a:rPr>
              <a:t>Thực hành 2</a:t>
            </a:r>
            <a:r>
              <a:rPr lang="en-US" altLang="en-US" sz="24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 ta cần xây tường rào cho một khu vườn như hình vẽ. Mỗi mét tường rào tốn 150 nghìn đồng. Hỏi cần bao nhiêu tiền để xây tường rào ?</a:t>
            </a:r>
            <a:endParaRPr lang="en-US" altLang="en-US" sz="2400" b="1" u="sng">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40"/>
          <p:cNvSpPr txBox="1">
            <a:spLocks noChangeArrowheads="1"/>
          </p:cNvSpPr>
          <p:nvPr/>
        </p:nvSpPr>
        <p:spPr bwMode="auto">
          <a:xfrm>
            <a:off x="1882775" y="1600200"/>
            <a:ext cx="4191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u="sng">
                <a:solidFill>
                  <a:srgbClr val="3333FF"/>
                </a:solidFill>
                <a:latin typeface="Times New Roman" panose="02020603050405020304" pitchFamily="18" charset="0"/>
                <a:ea typeface="Calibri" panose="020F0502020204030204" pitchFamily="34" charset="0"/>
                <a:cs typeface="Times New Roman" panose="02020603050405020304" pitchFamily="18" charset="0"/>
              </a:rPr>
              <a:t>Hướng dẫn :</a:t>
            </a: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Chúng ta có 2 cách tính diện tích như ở ví dụ 3 </a:t>
            </a:r>
            <a:endParaRPr lang="en-US" altLang="en-US" sz="2400" b="1" u="sng">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0"/>
          <p:cNvSpPr txBox="1">
            <a:spLocks noChangeArrowheads="1"/>
          </p:cNvSpPr>
          <p:nvPr/>
        </p:nvSpPr>
        <p:spPr bwMode="auto">
          <a:xfrm>
            <a:off x="1931988" y="2636838"/>
            <a:ext cx="50784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u="sng">
                <a:solidFill>
                  <a:srgbClr val="3333FF"/>
                </a:solidFill>
                <a:latin typeface="Times New Roman" panose="02020603050405020304" pitchFamily="18" charset="0"/>
                <a:ea typeface="Calibri" panose="020F0502020204030204" pitchFamily="34" charset="0"/>
                <a:cs typeface="Times New Roman" panose="02020603050405020304" pitchFamily="18" charset="0"/>
              </a:rPr>
              <a:t>Cách 1 :</a:t>
            </a: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Ta chia thành 2 hình : </a:t>
            </a:r>
          </a:p>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HCN có kích thước là 9m; 10m</a:t>
            </a:r>
          </a:p>
          <a:p>
            <a:pPr algn="just" fontAlgn="base">
              <a:lnSpc>
                <a:spcPct val="150000"/>
              </a:lnSpc>
              <a:spcBef>
                <a:spcPts val="450"/>
              </a:spcBef>
              <a:spcAft>
                <a:spcPts val="450"/>
              </a:spcAft>
              <a:buNone/>
            </a:pP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và hình vuông có cạnh là 3m</a:t>
            </a:r>
          </a:p>
        </p:txBody>
      </p:sp>
      <p:sp>
        <p:nvSpPr>
          <p:cNvPr id="6" name="TextBox 40"/>
          <p:cNvSpPr txBox="1">
            <a:spLocks noChangeArrowheads="1"/>
          </p:cNvSpPr>
          <p:nvPr/>
        </p:nvSpPr>
        <p:spPr bwMode="auto">
          <a:xfrm>
            <a:off x="1931988" y="4581526"/>
            <a:ext cx="83550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u="sng">
                <a:solidFill>
                  <a:srgbClr val="3333FF"/>
                </a:solidFill>
                <a:latin typeface="Times New Roman" panose="02020603050405020304" pitchFamily="18" charset="0"/>
                <a:ea typeface="Calibri" panose="020F0502020204030204" pitchFamily="34" charset="0"/>
                <a:cs typeface="Times New Roman" panose="02020603050405020304" pitchFamily="18" charset="0"/>
              </a:rPr>
              <a:t>Cách 2 :</a:t>
            </a:r>
            <a:r>
              <a:rPr lang="en-US" alt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Ta tính diện tích hình chữ nhật có kích thước 9m; 13m rồi trừ đi 2 lần diện tích hình vuông có cạnh là 3m. </a:t>
            </a:r>
          </a:p>
        </p:txBody>
      </p:sp>
      <p:sp>
        <p:nvSpPr>
          <p:cNvPr id="7" name="TextBox 40"/>
          <p:cNvSpPr txBox="1">
            <a:spLocks noChangeArrowheads="1"/>
          </p:cNvSpPr>
          <p:nvPr/>
        </p:nvSpPr>
        <p:spPr bwMode="auto">
          <a:xfrm>
            <a:off x="1931988" y="5791201"/>
            <a:ext cx="7745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 Em về nhà làm vào tập nhé.</a:t>
            </a:r>
          </a:p>
        </p:txBody>
      </p:sp>
    </p:spTree>
    <p:extLst>
      <p:ext uri="{BB962C8B-B14F-4D97-AF65-F5344CB8AC3E}">
        <p14:creationId xmlns:p14="http://schemas.microsoft.com/office/powerpoint/2010/main" val="3873059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8686800" cy="1143000"/>
          </a:xfrm>
        </p:spPr>
        <p:txBody>
          <a:bodyPr/>
          <a:lstStyle/>
          <a:p>
            <a:r>
              <a:rPr lang="en-US" altLang="en-US" sz="2800" b="1" u="sng">
                <a:solidFill>
                  <a:srgbClr val="0070C0"/>
                </a:solidFill>
                <a:latin typeface="Times New Roman" panose="02020603050405020304" pitchFamily="18" charset="0"/>
                <a:cs typeface="Times New Roman" panose="02020603050405020304" pitchFamily="18" charset="0"/>
              </a:rPr>
              <a:t>Vận dung 2 </a:t>
            </a:r>
            <a:r>
              <a:rPr lang="en-US" altLang="en-US" sz="2800" b="1">
                <a:solidFill>
                  <a:srgbClr val="0070C0"/>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Giáo viên ra bài toán : Tính chu vi và diện tích một khu vườn hình chữ nhật có chiều rộng 25m và chiều dài 300 dm.</a:t>
            </a:r>
          </a:p>
        </p:txBody>
      </p:sp>
      <p:sp>
        <p:nvSpPr>
          <p:cNvPr id="4" name="Title 1"/>
          <p:cNvSpPr txBox="1">
            <a:spLocks/>
          </p:cNvSpPr>
          <p:nvPr/>
        </p:nvSpPr>
        <p:spPr bwMode="auto">
          <a:xfrm>
            <a:off x="3352800" y="1676400"/>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800" b="1" u="sng">
                <a:solidFill>
                  <a:srgbClr val="0070C0"/>
                </a:solidFill>
                <a:latin typeface="Times New Roman" panose="02020603050405020304" pitchFamily="18" charset="0"/>
                <a:cs typeface="Times New Roman" panose="02020603050405020304" pitchFamily="18" charset="0"/>
              </a:rPr>
              <a:t>Bạn An thực hiện như sau:</a:t>
            </a:r>
            <a:endParaRPr lang="en-US" altLang="en-US" sz="2800">
              <a:solidFill>
                <a:prstClr val="black"/>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bwMode="auto">
          <a:xfrm>
            <a:off x="3368675" y="2362200"/>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Chu vi khu vườn là :</a:t>
            </a:r>
            <a:endParaRPr lang="en-US" altLang="en-US" sz="2800">
              <a:solidFill>
                <a:prstClr val="black"/>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bwMode="auto">
          <a:xfrm>
            <a:off x="3276600" y="4191000"/>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800" b="1">
                <a:solidFill>
                  <a:srgbClr val="FF0000"/>
                </a:solidFill>
                <a:latin typeface="Times New Roman" panose="02020603050405020304" pitchFamily="18" charset="0"/>
                <a:cs typeface="Times New Roman" panose="02020603050405020304" pitchFamily="18" charset="0"/>
              </a:rPr>
              <a:t>S = 25.300 = 7500 (m</a:t>
            </a:r>
            <a:r>
              <a:rPr lang="en-US" altLang="en-US" sz="2800" b="1" baseline="30000">
                <a:solidFill>
                  <a:srgbClr val="FF0000"/>
                </a:solidFill>
                <a:latin typeface="Times New Roman" panose="02020603050405020304" pitchFamily="18" charset="0"/>
                <a:cs typeface="Times New Roman" panose="02020603050405020304" pitchFamily="18" charset="0"/>
              </a:rPr>
              <a:t>2</a:t>
            </a:r>
            <a:r>
              <a:rPr lang="en-US" altLang="en-US" sz="2800" b="1">
                <a:solidFill>
                  <a:srgbClr val="FF0000"/>
                </a:solidFill>
                <a:latin typeface="Times New Roman" panose="02020603050405020304" pitchFamily="18" charset="0"/>
                <a:cs typeface="Times New Roman" panose="02020603050405020304" pitchFamily="18" charset="0"/>
              </a:rPr>
              <a:t>)</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3384550" y="2971800"/>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800" b="1">
                <a:solidFill>
                  <a:srgbClr val="FF0000"/>
                </a:solidFill>
                <a:latin typeface="Times New Roman" panose="02020603050405020304" pitchFamily="18" charset="0"/>
                <a:cs typeface="Times New Roman" panose="02020603050405020304" pitchFamily="18" charset="0"/>
              </a:rPr>
              <a:t>P = (25+300).2 = 650 (m)</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bwMode="auto">
          <a:xfrm>
            <a:off x="3467100" y="3581400"/>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Diện tích khu vườn là :</a:t>
            </a:r>
            <a:endParaRPr lang="en-US" altLang="en-US" sz="2800">
              <a:solidFill>
                <a:prstClr val="black"/>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bwMode="auto">
          <a:xfrm>
            <a:off x="2819400" y="4922838"/>
            <a:ext cx="6858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800" b="1">
                <a:solidFill>
                  <a:srgbClr val="0070C0"/>
                </a:solidFill>
                <a:latin typeface="Times New Roman" panose="02020603050405020304" pitchFamily="18" charset="0"/>
                <a:cs typeface="Times New Roman" panose="02020603050405020304" pitchFamily="18" charset="0"/>
              </a:rPr>
              <a:t>Các em hãy cho biết bạn An thực hiện như vậy có đúng không? Vì sao ? </a:t>
            </a:r>
            <a:endParaRPr lang="en-US" altLang="en-US" sz="2800">
              <a:solidFill>
                <a:prstClr val="black"/>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auto">
          <a:xfrm>
            <a:off x="2803525" y="5791201"/>
            <a:ext cx="6858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800" b="1">
                <a:solidFill>
                  <a:srgbClr val="0070C0"/>
                </a:solidFill>
                <a:latin typeface="Times New Roman" panose="02020603050405020304" pitchFamily="18" charset="0"/>
                <a:cs typeface="Times New Roman" panose="02020603050405020304" pitchFamily="18" charset="0"/>
              </a:rPr>
              <a:t>Em nào có thể thực hiện lại cho đúng ?</a:t>
            </a:r>
            <a:endParaRPr lang="en-US" altLang="en-US" sz="28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042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par>
                          <p:cTn id="17" fill="hold" nodeType="afterGroup">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000"/>
                            </p:stCondLst>
                            <p:childTnLst>
                              <p:par>
                                <p:cTn id="29" presetID="37"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strVal val="#ppt_w*0.70"/>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Effect transition="in" filter="fade">
                                      <p:cBhvr>
                                        <p:cTn id="41" dur="10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2057400" y="304800"/>
            <a:ext cx="8458200" cy="5181600"/>
          </a:xfrm>
        </p:spPr>
        <p:txBody>
          <a:bodyPr/>
          <a:lstStyle/>
          <a:p>
            <a:pPr eaLnBrk="1" hangingPunct="1">
              <a:buFont typeface="Wingdings" panose="05000000000000000000" pitchFamily="2" charset="2"/>
              <a:buChar char="Ø"/>
            </a:pPr>
            <a:r>
              <a:rPr lang="en-US" altLang="en-US" sz="4000" b="1">
                <a:solidFill>
                  <a:srgbClr val="6600CC"/>
                </a:solidFill>
                <a:latin typeface="Times New Roman" panose="02020603050405020304" pitchFamily="18" charset="0"/>
                <a:cs typeface="Times New Roman" panose="02020603050405020304" pitchFamily="18" charset="0"/>
              </a:rPr>
              <a:t>Nắm vững cách tính diện tích hình bình hành và hình thoi </a:t>
            </a:r>
            <a:r>
              <a:rPr lang="en-US" altLang="en-US" sz="4000" b="1">
                <a:solidFill>
                  <a:srgbClr val="6600CC"/>
                </a:solidFill>
                <a:latin typeface="VNI-Times" pitchFamily="2" charset="0"/>
              </a:rPr>
              <a:t>.</a:t>
            </a:r>
            <a:r>
              <a:rPr lang="en-US" altLang="en-US" sz="4000">
                <a:solidFill>
                  <a:srgbClr val="6600CC"/>
                </a:solidFill>
                <a:latin typeface="VNI-Times" pitchFamily="2" charset="0"/>
              </a:rPr>
              <a:t> </a:t>
            </a:r>
          </a:p>
          <a:p>
            <a:pPr eaLnBrk="1" hangingPunct="1">
              <a:buFont typeface="Wingdings" panose="05000000000000000000" pitchFamily="2" charset="2"/>
              <a:buChar char="Ø"/>
            </a:pPr>
            <a:r>
              <a:rPr lang="en-US" altLang="en-US" sz="4000" b="1" i="1">
                <a:solidFill>
                  <a:srgbClr val="663300"/>
                </a:solidFill>
                <a:latin typeface="Times New Roman" panose="02020603050405020304" pitchFamily="18" charset="0"/>
                <a:cs typeface="Times New Roman" panose="02020603050405020304" pitchFamily="18" charset="0"/>
              </a:rPr>
              <a:t>Hoàn thành các bài vận dụng 1; 2 và các bài thực hành 1; 2 </a:t>
            </a:r>
            <a:r>
              <a:rPr lang="en-US" altLang="en-US" sz="4000" b="1" i="1">
                <a:solidFill>
                  <a:srgbClr val="663300"/>
                </a:solidFill>
                <a:latin typeface="VNI-Vari" pitchFamily="2" charset="0"/>
              </a:rPr>
              <a:t>.</a:t>
            </a:r>
          </a:p>
          <a:p>
            <a:pPr eaLnBrk="1" hangingPunct="1">
              <a:buFont typeface="Wingdings" panose="05000000000000000000" pitchFamily="2" charset="2"/>
              <a:buChar char="Ø"/>
            </a:pPr>
            <a:r>
              <a:rPr lang="en-US" altLang="en-US" sz="4000" b="1" i="1">
                <a:solidFill>
                  <a:srgbClr val="33CC33"/>
                </a:solidFill>
                <a:latin typeface="Times New Roman" panose="02020603050405020304" pitchFamily="18" charset="0"/>
                <a:cs typeface="Times New Roman" panose="02020603050405020304" pitchFamily="18" charset="0"/>
              </a:rPr>
              <a:t>Các nhóm chuẩn bị và xem trước các hoạt động thực hành và trải nghiệm.</a:t>
            </a:r>
          </a:p>
          <a:p>
            <a:pPr eaLnBrk="1" hangingPunct="1">
              <a:buFont typeface="Wingdings" panose="05000000000000000000" pitchFamily="2" charset="2"/>
              <a:buChar char="Ø"/>
            </a:pPr>
            <a:r>
              <a:rPr lang="en-US" altLang="en-US" sz="4000" b="1">
                <a:solidFill>
                  <a:srgbClr val="CC0000"/>
                </a:solidFill>
                <a:latin typeface="Times New Roman" panose="02020603050405020304" pitchFamily="18" charset="0"/>
                <a:cs typeface="Times New Roman" panose="02020603050405020304" pitchFamily="18" charset="0"/>
              </a:rPr>
              <a:t>Làm các bài tập 1;2;3;4 sgk 92;93</a:t>
            </a:r>
            <a:r>
              <a:rPr lang="en-US" altLang="en-US" sz="4000">
                <a:solidFill>
                  <a:srgbClr val="CC0000"/>
                </a:solidFill>
                <a:latin typeface="VNI-Palatin" pitchFamily="2" charset="0"/>
              </a:rPr>
              <a:t>.</a:t>
            </a:r>
          </a:p>
        </p:txBody>
      </p:sp>
    </p:spTree>
    <p:extLst>
      <p:ext uri="{BB962C8B-B14F-4D97-AF65-F5344CB8AC3E}">
        <p14:creationId xmlns:p14="http://schemas.microsoft.com/office/powerpoint/2010/main" val="3291636339"/>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23555">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23555">
                                            <p:txEl>
                                              <p:pRg st="0" end="0"/>
                                            </p:txEl>
                                          </p:spTgt>
                                        </p:tgtEl>
                                        <p:attrNameLst>
                                          <p:attrName>ppt_w</p:attrName>
                                        </p:attrNameLst>
                                      </p:cBhvr>
                                    </p:anim>
                                    <p:anim by="(#ppt_w*0.50)" calcmode="lin" valueType="num">
                                      <p:cBhvr>
                                        <p:cTn id="8" dur="250" decel="50000" autoRev="1" fill="hold">
                                          <p:stCondLst>
                                            <p:cond delay="0"/>
                                          </p:stCondLst>
                                        </p:cTn>
                                        <p:tgtEl>
                                          <p:spTgt spid="23555">
                                            <p:txEl>
                                              <p:pRg st="0" end="0"/>
                                            </p:txEl>
                                          </p:spTgt>
                                        </p:tgtEl>
                                        <p:attrNameLst>
                                          <p:attrName>ppt_x</p:attrName>
                                        </p:attrNameLst>
                                      </p:cBhvr>
                                    </p:anim>
                                    <p:anim from="(-#ppt_h/2)" to="(#ppt_y)" calcmode="lin" valueType="num">
                                      <p:cBhvr>
                                        <p:cTn id="9" dur="500" fill="hold">
                                          <p:stCondLst>
                                            <p:cond delay="0"/>
                                          </p:stCondLst>
                                        </p:cTn>
                                        <p:tgtEl>
                                          <p:spTgt spid="23555">
                                            <p:txEl>
                                              <p:pRg st="0" end="0"/>
                                            </p:txEl>
                                          </p:spTgt>
                                        </p:tgtEl>
                                        <p:attrNameLst>
                                          <p:attrName>ppt_y</p:attrName>
                                        </p:attrNameLst>
                                      </p:cBhvr>
                                    </p:anim>
                                    <p:animRot by="21600000">
                                      <p:cBhvr>
                                        <p:cTn id="10" dur="500" fill="hold">
                                          <p:stCondLst>
                                            <p:cond delay="0"/>
                                          </p:stCondLst>
                                        </p:cTn>
                                        <p:tgtEl>
                                          <p:spTgt spid="23555">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23555">
                                            <p:txEl>
                                              <p:pRg st="1" end="1"/>
                                            </p:txEl>
                                          </p:spTgt>
                                        </p:tgtEl>
                                        <p:attrNameLst>
                                          <p:attrName>style.visibility</p:attrName>
                                        </p:attrNameLst>
                                      </p:cBhvr>
                                      <p:to>
                                        <p:strVal val="visible"/>
                                      </p:to>
                                    </p:set>
                                    <p:anim by="(-#ppt_w*2)" calcmode="lin" valueType="num">
                                      <p:cBhvr rctx="PPT">
                                        <p:cTn id="13" dur="250" autoRev="1" fill="hold">
                                          <p:stCondLst>
                                            <p:cond delay="0"/>
                                          </p:stCondLst>
                                        </p:cTn>
                                        <p:tgtEl>
                                          <p:spTgt spid="23555">
                                            <p:txEl>
                                              <p:pRg st="1" end="1"/>
                                            </p:txEl>
                                          </p:spTgt>
                                        </p:tgtEl>
                                        <p:attrNameLst>
                                          <p:attrName>ppt_w</p:attrName>
                                        </p:attrNameLst>
                                      </p:cBhvr>
                                    </p:anim>
                                    <p:anim by="(#ppt_w*0.50)" calcmode="lin" valueType="num">
                                      <p:cBhvr>
                                        <p:cTn id="14" dur="250" decel="50000" autoRev="1" fill="hold">
                                          <p:stCondLst>
                                            <p:cond delay="0"/>
                                          </p:stCondLst>
                                        </p:cTn>
                                        <p:tgtEl>
                                          <p:spTgt spid="23555">
                                            <p:txEl>
                                              <p:pRg st="1" end="1"/>
                                            </p:txEl>
                                          </p:spTgt>
                                        </p:tgtEl>
                                        <p:attrNameLst>
                                          <p:attrName>ppt_x</p:attrName>
                                        </p:attrNameLst>
                                      </p:cBhvr>
                                    </p:anim>
                                    <p:anim from="(-#ppt_h/2)" to="(#ppt_y)" calcmode="lin" valueType="num">
                                      <p:cBhvr>
                                        <p:cTn id="15" dur="500" fill="hold">
                                          <p:stCondLst>
                                            <p:cond delay="0"/>
                                          </p:stCondLst>
                                        </p:cTn>
                                        <p:tgtEl>
                                          <p:spTgt spid="23555">
                                            <p:txEl>
                                              <p:pRg st="1" end="1"/>
                                            </p:txEl>
                                          </p:spTgt>
                                        </p:tgtEl>
                                        <p:attrNameLst>
                                          <p:attrName>ppt_y</p:attrName>
                                        </p:attrNameLst>
                                      </p:cBhvr>
                                    </p:anim>
                                    <p:animRot by="21600000">
                                      <p:cBhvr>
                                        <p:cTn id="16" dur="500" fill="hold">
                                          <p:stCondLst>
                                            <p:cond delay="0"/>
                                          </p:stCondLst>
                                        </p:cTn>
                                        <p:tgtEl>
                                          <p:spTgt spid="23555">
                                            <p:txEl>
                                              <p:pRg st="1" end="1"/>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23555">
                                            <p:txEl>
                                              <p:pRg st="2" end="2"/>
                                            </p:txEl>
                                          </p:spTgt>
                                        </p:tgtEl>
                                        <p:attrNameLst>
                                          <p:attrName>style.visibility</p:attrName>
                                        </p:attrNameLst>
                                      </p:cBhvr>
                                      <p:to>
                                        <p:strVal val="visible"/>
                                      </p:to>
                                    </p:set>
                                    <p:anim by="(-#ppt_w*2)" calcmode="lin" valueType="num">
                                      <p:cBhvr rctx="PPT">
                                        <p:cTn id="19" dur="250" autoRev="1" fill="hold">
                                          <p:stCondLst>
                                            <p:cond delay="0"/>
                                          </p:stCondLst>
                                        </p:cTn>
                                        <p:tgtEl>
                                          <p:spTgt spid="23555">
                                            <p:txEl>
                                              <p:pRg st="2" end="2"/>
                                            </p:txEl>
                                          </p:spTgt>
                                        </p:tgtEl>
                                        <p:attrNameLst>
                                          <p:attrName>ppt_w</p:attrName>
                                        </p:attrNameLst>
                                      </p:cBhvr>
                                    </p:anim>
                                    <p:anim by="(#ppt_w*0.50)" calcmode="lin" valueType="num">
                                      <p:cBhvr>
                                        <p:cTn id="20" dur="250" decel="50000" autoRev="1" fill="hold">
                                          <p:stCondLst>
                                            <p:cond delay="0"/>
                                          </p:stCondLst>
                                        </p:cTn>
                                        <p:tgtEl>
                                          <p:spTgt spid="23555">
                                            <p:txEl>
                                              <p:pRg st="2" end="2"/>
                                            </p:txEl>
                                          </p:spTgt>
                                        </p:tgtEl>
                                        <p:attrNameLst>
                                          <p:attrName>ppt_x</p:attrName>
                                        </p:attrNameLst>
                                      </p:cBhvr>
                                    </p:anim>
                                    <p:anim from="(-#ppt_h/2)" to="(#ppt_y)" calcmode="lin" valueType="num">
                                      <p:cBhvr>
                                        <p:cTn id="21" dur="500" fill="hold">
                                          <p:stCondLst>
                                            <p:cond delay="0"/>
                                          </p:stCondLst>
                                        </p:cTn>
                                        <p:tgtEl>
                                          <p:spTgt spid="23555">
                                            <p:txEl>
                                              <p:pRg st="2" end="2"/>
                                            </p:txEl>
                                          </p:spTgt>
                                        </p:tgtEl>
                                        <p:attrNameLst>
                                          <p:attrName>ppt_y</p:attrName>
                                        </p:attrNameLst>
                                      </p:cBhvr>
                                    </p:anim>
                                    <p:animRot by="21600000">
                                      <p:cBhvr>
                                        <p:cTn id="22" dur="500" fill="hold">
                                          <p:stCondLst>
                                            <p:cond delay="0"/>
                                          </p:stCondLst>
                                        </p:cTn>
                                        <p:tgtEl>
                                          <p:spTgt spid="23555">
                                            <p:txEl>
                                              <p:pRg st="2" end="2"/>
                                            </p:txEl>
                                          </p:spTgt>
                                        </p:tgtEl>
                                        <p:attrNameLst>
                                          <p:attrName>r</p:attrName>
                                        </p:attrNameLst>
                                      </p:cBhvr>
                                    </p:animRot>
                                  </p:childTnLst>
                                </p:cTn>
                              </p:par>
                              <p:par>
                                <p:cTn id="23" presetID="56" presetClass="entr" presetSubtype="0" fill="hold" nodeType="withEffect">
                                  <p:stCondLst>
                                    <p:cond delay="0"/>
                                  </p:stCondLst>
                                  <p:iterate type="lt">
                                    <p:tmPct val="10000"/>
                                  </p:iterate>
                                  <p:childTnLst>
                                    <p:set>
                                      <p:cBhvr>
                                        <p:cTn id="24" dur="1" fill="hold">
                                          <p:stCondLst>
                                            <p:cond delay="0"/>
                                          </p:stCondLst>
                                        </p:cTn>
                                        <p:tgtEl>
                                          <p:spTgt spid="23555">
                                            <p:txEl>
                                              <p:pRg st="3" end="3"/>
                                            </p:txEl>
                                          </p:spTgt>
                                        </p:tgtEl>
                                        <p:attrNameLst>
                                          <p:attrName>style.visibility</p:attrName>
                                        </p:attrNameLst>
                                      </p:cBhvr>
                                      <p:to>
                                        <p:strVal val="visible"/>
                                      </p:to>
                                    </p:set>
                                    <p:anim by="(-#ppt_w*2)" calcmode="lin" valueType="num">
                                      <p:cBhvr rctx="PPT">
                                        <p:cTn id="25" dur="250" autoRev="1" fill="hold">
                                          <p:stCondLst>
                                            <p:cond delay="0"/>
                                          </p:stCondLst>
                                        </p:cTn>
                                        <p:tgtEl>
                                          <p:spTgt spid="23555">
                                            <p:txEl>
                                              <p:pRg st="3" end="3"/>
                                            </p:txEl>
                                          </p:spTgt>
                                        </p:tgtEl>
                                        <p:attrNameLst>
                                          <p:attrName>ppt_w</p:attrName>
                                        </p:attrNameLst>
                                      </p:cBhvr>
                                    </p:anim>
                                    <p:anim by="(#ppt_w*0.50)" calcmode="lin" valueType="num">
                                      <p:cBhvr>
                                        <p:cTn id="26" dur="250" decel="50000" autoRev="1" fill="hold">
                                          <p:stCondLst>
                                            <p:cond delay="0"/>
                                          </p:stCondLst>
                                        </p:cTn>
                                        <p:tgtEl>
                                          <p:spTgt spid="23555">
                                            <p:txEl>
                                              <p:pRg st="3" end="3"/>
                                            </p:txEl>
                                          </p:spTgt>
                                        </p:tgtEl>
                                        <p:attrNameLst>
                                          <p:attrName>ppt_x</p:attrName>
                                        </p:attrNameLst>
                                      </p:cBhvr>
                                    </p:anim>
                                    <p:anim from="(-#ppt_h/2)" to="(#ppt_y)" calcmode="lin" valueType="num">
                                      <p:cBhvr>
                                        <p:cTn id="27" dur="500" fill="hold">
                                          <p:stCondLst>
                                            <p:cond delay="0"/>
                                          </p:stCondLst>
                                        </p:cTn>
                                        <p:tgtEl>
                                          <p:spTgt spid="23555">
                                            <p:txEl>
                                              <p:pRg st="3" end="3"/>
                                            </p:txEl>
                                          </p:spTgt>
                                        </p:tgtEl>
                                        <p:attrNameLst>
                                          <p:attrName>ppt_y</p:attrName>
                                        </p:attrNameLst>
                                      </p:cBhvr>
                                    </p:anim>
                                    <p:animRot by="21600000">
                                      <p:cBhvr>
                                        <p:cTn id="28" dur="500" fill="hold">
                                          <p:stCondLst>
                                            <p:cond delay="0"/>
                                          </p:stCondLst>
                                        </p:cTn>
                                        <p:tgtEl>
                                          <p:spTgt spid="23555">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flipH="1">
            <a:off x="2619375" y="2882901"/>
            <a:ext cx="1752600" cy="2849563"/>
            <a:chOff x="1707" y="1463"/>
            <a:chExt cx="848" cy="1795"/>
          </a:xfrm>
        </p:grpSpPr>
        <p:sp>
          <p:nvSpPr>
            <p:cNvPr id="18557" name="Freeform 5"/>
            <p:cNvSpPr>
              <a:spLocks/>
            </p:cNvSpPr>
            <p:nvPr/>
          </p:nvSpPr>
          <p:spPr bwMode="auto">
            <a:xfrm>
              <a:off x="1710" y="1476"/>
              <a:ext cx="812" cy="1782"/>
            </a:xfrm>
            <a:custGeom>
              <a:avLst/>
              <a:gdLst>
                <a:gd name="T0" fmla="*/ 0 w 812"/>
                <a:gd name="T1" fmla="*/ 0 h 1782"/>
                <a:gd name="T2" fmla="*/ 141 w 812"/>
                <a:gd name="T3" fmla="*/ 32 h 1782"/>
                <a:gd name="T4" fmla="*/ 248 w 812"/>
                <a:gd name="T5" fmla="*/ 90 h 1782"/>
                <a:gd name="T6" fmla="*/ 343 w 812"/>
                <a:gd name="T7" fmla="*/ 178 h 1782"/>
                <a:gd name="T8" fmla="*/ 452 w 812"/>
                <a:gd name="T9" fmla="*/ 307 h 1782"/>
                <a:gd name="T10" fmla="*/ 554 w 812"/>
                <a:gd name="T11" fmla="*/ 484 h 1782"/>
                <a:gd name="T12" fmla="*/ 641 w 812"/>
                <a:gd name="T13" fmla="*/ 686 h 1782"/>
                <a:gd name="T14" fmla="*/ 698 w 812"/>
                <a:gd name="T15" fmla="*/ 871 h 1782"/>
                <a:gd name="T16" fmla="*/ 746 w 812"/>
                <a:gd name="T17" fmla="*/ 1081 h 1782"/>
                <a:gd name="T18" fmla="*/ 772 w 812"/>
                <a:gd name="T19" fmla="*/ 1225 h 1782"/>
                <a:gd name="T20" fmla="*/ 793 w 812"/>
                <a:gd name="T21" fmla="*/ 1387 h 1782"/>
                <a:gd name="T22" fmla="*/ 808 w 812"/>
                <a:gd name="T23" fmla="*/ 1605 h 1782"/>
                <a:gd name="T24" fmla="*/ 812 w 812"/>
                <a:gd name="T25" fmla="*/ 1774 h 1782"/>
                <a:gd name="T26" fmla="*/ 812 w 812"/>
                <a:gd name="T27" fmla="*/ 1782 h 17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2"/>
                <a:gd name="T43" fmla="*/ 0 h 1782"/>
                <a:gd name="T44" fmla="*/ 812 w 812"/>
                <a:gd name="T45" fmla="*/ 1782 h 17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2" h="1782">
                  <a:moveTo>
                    <a:pt x="0" y="0"/>
                  </a:moveTo>
                  <a:lnTo>
                    <a:pt x="141" y="32"/>
                  </a:lnTo>
                  <a:lnTo>
                    <a:pt x="248" y="90"/>
                  </a:lnTo>
                  <a:lnTo>
                    <a:pt x="343" y="178"/>
                  </a:lnTo>
                  <a:lnTo>
                    <a:pt x="452" y="307"/>
                  </a:lnTo>
                  <a:lnTo>
                    <a:pt x="554" y="484"/>
                  </a:lnTo>
                  <a:lnTo>
                    <a:pt x="641" y="686"/>
                  </a:lnTo>
                  <a:lnTo>
                    <a:pt x="698" y="871"/>
                  </a:lnTo>
                  <a:lnTo>
                    <a:pt x="746" y="1081"/>
                  </a:lnTo>
                  <a:lnTo>
                    <a:pt x="772" y="1225"/>
                  </a:lnTo>
                  <a:lnTo>
                    <a:pt x="793" y="1387"/>
                  </a:lnTo>
                  <a:lnTo>
                    <a:pt x="808" y="1605"/>
                  </a:lnTo>
                  <a:lnTo>
                    <a:pt x="812" y="1774"/>
                  </a:lnTo>
                  <a:lnTo>
                    <a:pt x="812" y="1782"/>
                  </a:lnTo>
                </a:path>
              </a:pathLst>
            </a:custGeom>
            <a:noFill/>
            <a:ln w="14288">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58" name="Freeform 6"/>
            <p:cNvSpPr>
              <a:spLocks/>
            </p:cNvSpPr>
            <p:nvPr/>
          </p:nvSpPr>
          <p:spPr bwMode="auto">
            <a:xfrm>
              <a:off x="1707" y="1466"/>
              <a:ext cx="833" cy="1781"/>
            </a:xfrm>
            <a:custGeom>
              <a:avLst/>
              <a:gdLst>
                <a:gd name="T0" fmla="*/ 0 w 833"/>
                <a:gd name="T1" fmla="*/ 0 h 1781"/>
                <a:gd name="T2" fmla="*/ 144 w 833"/>
                <a:gd name="T3" fmla="*/ 32 h 1781"/>
                <a:gd name="T4" fmla="*/ 254 w 833"/>
                <a:gd name="T5" fmla="*/ 88 h 1781"/>
                <a:gd name="T6" fmla="*/ 352 w 833"/>
                <a:gd name="T7" fmla="*/ 177 h 1781"/>
                <a:gd name="T8" fmla="*/ 461 w 833"/>
                <a:gd name="T9" fmla="*/ 306 h 1781"/>
                <a:gd name="T10" fmla="*/ 567 w 833"/>
                <a:gd name="T11" fmla="*/ 483 h 1781"/>
                <a:gd name="T12" fmla="*/ 657 w 833"/>
                <a:gd name="T13" fmla="*/ 684 h 1781"/>
                <a:gd name="T14" fmla="*/ 714 w 833"/>
                <a:gd name="T15" fmla="*/ 870 h 1781"/>
                <a:gd name="T16" fmla="*/ 764 w 833"/>
                <a:gd name="T17" fmla="*/ 1080 h 1781"/>
                <a:gd name="T18" fmla="*/ 790 w 833"/>
                <a:gd name="T19" fmla="*/ 1225 h 1781"/>
                <a:gd name="T20" fmla="*/ 812 w 833"/>
                <a:gd name="T21" fmla="*/ 1386 h 1781"/>
                <a:gd name="T22" fmla="*/ 827 w 833"/>
                <a:gd name="T23" fmla="*/ 1604 h 1781"/>
                <a:gd name="T24" fmla="*/ 833 w 833"/>
                <a:gd name="T25" fmla="*/ 1773 h 1781"/>
                <a:gd name="T26" fmla="*/ 833 w 833"/>
                <a:gd name="T27" fmla="*/ 1781 h 17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3"/>
                <a:gd name="T43" fmla="*/ 0 h 1781"/>
                <a:gd name="T44" fmla="*/ 833 w 833"/>
                <a:gd name="T45" fmla="*/ 1781 h 17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3" h="1781">
                  <a:moveTo>
                    <a:pt x="0" y="0"/>
                  </a:moveTo>
                  <a:lnTo>
                    <a:pt x="144" y="32"/>
                  </a:lnTo>
                  <a:lnTo>
                    <a:pt x="254" y="88"/>
                  </a:lnTo>
                  <a:lnTo>
                    <a:pt x="352" y="177"/>
                  </a:lnTo>
                  <a:lnTo>
                    <a:pt x="461" y="306"/>
                  </a:lnTo>
                  <a:lnTo>
                    <a:pt x="567" y="483"/>
                  </a:lnTo>
                  <a:lnTo>
                    <a:pt x="657" y="684"/>
                  </a:lnTo>
                  <a:lnTo>
                    <a:pt x="714" y="870"/>
                  </a:lnTo>
                  <a:lnTo>
                    <a:pt x="764" y="1080"/>
                  </a:lnTo>
                  <a:lnTo>
                    <a:pt x="790" y="1225"/>
                  </a:lnTo>
                  <a:lnTo>
                    <a:pt x="812" y="1386"/>
                  </a:lnTo>
                  <a:lnTo>
                    <a:pt x="827" y="1604"/>
                  </a:lnTo>
                  <a:lnTo>
                    <a:pt x="833" y="1773"/>
                  </a:lnTo>
                  <a:lnTo>
                    <a:pt x="833" y="1781"/>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59" name="Freeform 7"/>
            <p:cNvSpPr>
              <a:spLocks/>
            </p:cNvSpPr>
            <p:nvPr/>
          </p:nvSpPr>
          <p:spPr bwMode="auto">
            <a:xfrm>
              <a:off x="1716" y="1463"/>
              <a:ext cx="839" cy="1775"/>
            </a:xfrm>
            <a:custGeom>
              <a:avLst/>
              <a:gdLst>
                <a:gd name="T0" fmla="*/ 0 w 839"/>
                <a:gd name="T1" fmla="*/ 0 h 1775"/>
                <a:gd name="T2" fmla="*/ 146 w 839"/>
                <a:gd name="T3" fmla="*/ 32 h 1775"/>
                <a:gd name="T4" fmla="*/ 257 w 839"/>
                <a:gd name="T5" fmla="*/ 88 h 1775"/>
                <a:gd name="T6" fmla="*/ 355 w 839"/>
                <a:gd name="T7" fmla="*/ 176 h 1775"/>
                <a:gd name="T8" fmla="*/ 466 w 839"/>
                <a:gd name="T9" fmla="*/ 306 h 1775"/>
                <a:gd name="T10" fmla="*/ 571 w 839"/>
                <a:gd name="T11" fmla="*/ 482 h 1775"/>
                <a:gd name="T12" fmla="*/ 662 w 839"/>
                <a:gd name="T13" fmla="*/ 684 h 1775"/>
                <a:gd name="T14" fmla="*/ 720 w 839"/>
                <a:gd name="T15" fmla="*/ 868 h 1775"/>
                <a:gd name="T16" fmla="*/ 770 w 839"/>
                <a:gd name="T17" fmla="*/ 1075 h 1775"/>
                <a:gd name="T18" fmla="*/ 797 w 839"/>
                <a:gd name="T19" fmla="*/ 1221 h 1775"/>
                <a:gd name="T20" fmla="*/ 818 w 839"/>
                <a:gd name="T21" fmla="*/ 1383 h 1775"/>
                <a:gd name="T22" fmla="*/ 834 w 839"/>
                <a:gd name="T23" fmla="*/ 1599 h 1775"/>
                <a:gd name="T24" fmla="*/ 839 w 839"/>
                <a:gd name="T25" fmla="*/ 1769 h 1775"/>
                <a:gd name="T26" fmla="*/ 839 w 839"/>
                <a:gd name="T27" fmla="*/ 1775 h 17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9"/>
                <a:gd name="T43" fmla="*/ 0 h 1775"/>
                <a:gd name="T44" fmla="*/ 839 w 839"/>
                <a:gd name="T45" fmla="*/ 1775 h 17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9" h="1775">
                  <a:moveTo>
                    <a:pt x="0" y="0"/>
                  </a:moveTo>
                  <a:lnTo>
                    <a:pt x="146" y="32"/>
                  </a:lnTo>
                  <a:lnTo>
                    <a:pt x="257" y="88"/>
                  </a:lnTo>
                  <a:lnTo>
                    <a:pt x="355" y="176"/>
                  </a:lnTo>
                  <a:lnTo>
                    <a:pt x="466" y="306"/>
                  </a:lnTo>
                  <a:lnTo>
                    <a:pt x="571" y="482"/>
                  </a:lnTo>
                  <a:lnTo>
                    <a:pt x="662" y="684"/>
                  </a:lnTo>
                  <a:lnTo>
                    <a:pt x="720" y="868"/>
                  </a:lnTo>
                  <a:lnTo>
                    <a:pt x="770" y="1075"/>
                  </a:lnTo>
                  <a:lnTo>
                    <a:pt x="797" y="1221"/>
                  </a:lnTo>
                  <a:lnTo>
                    <a:pt x="818" y="1383"/>
                  </a:lnTo>
                  <a:lnTo>
                    <a:pt x="834" y="1599"/>
                  </a:lnTo>
                  <a:lnTo>
                    <a:pt x="839" y="1769"/>
                  </a:lnTo>
                  <a:lnTo>
                    <a:pt x="839" y="1775"/>
                  </a:lnTo>
                </a:path>
              </a:pathLst>
            </a:custGeom>
            <a:noFill/>
            <a:ln w="14288">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3" name="Group 8"/>
          <p:cNvGrpSpPr>
            <a:grpSpLocks/>
          </p:cNvGrpSpPr>
          <p:nvPr/>
        </p:nvGrpSpPr>
        <p:grpSpPr bwMode="auto">
          <a:xfrm>
            <a:off x="2882900" y="1282700"/>
            <a:ext cx="3048000" cy="3200400"/>
            <a:chOff x="1247" y="1008"/>
            <a:chExt cx="915" cy="932"/>
          </a:xfrm>
        </p:grpSpPr>
        <p:sp>
          <p:nvSpPr>
            <p:cNvPr id="18533" name="Freeform 9"/>
            <p:cNvSpPr>
              <a:spLocks/>
            </p:cNvSpPr>
            <p:nvPr/>
          </p:nvSpPr>
          <p:spPr bwMode="auto">
            <a:xfrm>
              <a:off x="1409" y="1130"/>
              <a:ext cx="674" cy="693"/>
            </a:xfrm>
            <a:custGeom>
              <a:avLst/>
              <a:gdLst>
                <a:gd name="T0" fmla="*/ 246 w 674"/>
                <a:gd name="T1" fmla="*/ 38 h 693"/>
                <a:gd name="T2" fmla="*/ 220 w 674"/>
                <a:gd name="T3" fmla="*/ 42 h 693"/>
                <a:gd name="T4" fmla="*/ 165 w 674"/>
                <a:gd name="T5" fmla="*/ 61 h 693"/>
                <a:gd name="T6" fmla="*/ 136 w 674"/>
                <a:gd name="T7" fmla="*/ 75 h 693"/>
                <a:gd name="T8" fmla="*/ 101 w 674"/>
                <a:gd name="T9" fmla="*/ 83 h 693"/>
                <a:gd name="T10" fmla="*/ 45 w 674"/>
                <a:gd name="T11" fmla="*/ 108 h 693"/>
                <a:gd name="T12" fmla="*/ 30 w 674"/>
                <a:gd name="T13" fmla="*/ 177 h 693"/>
                <a:gd name="T14" fmla="*/ 3 w 674"/>
                <a:gd name="T15" fmla="*/ 215 h 693"/>
                <a:gd name="T16" fmla="*/ 0 w 674"/>
                <a:gd name="T17" fmla="*/ 279 h 693"/>
                <a:gd name="T18" fmla="*/ 195 w 674"/>
                <a:gd name="T19" fmla="*/ 341 h 693"/>
                <a:gd name="T20" fmla="*/ 163 w 674"/>
                <a:gd name="T21" fmla="*/ 366 h 693"/>
                <a:gd name="T22" fmla="*/ 181 w 674"/>
                <a:gd name="T23" fmla="*/ 382 h 693"/>
                <a:gd name="T24" fmla="*/ 199 w 674"/>
                <a:gd name="T25" fmla="*/ 396 h 693"/>
                <a:gd name="T26" fmla="*/ 223 w 674"/>
                <a:gd name="T27" fmla="*/ 416 h 693"/>
                <a:gd name="T28" fmla="*/ 209 w 674"/>
                <a:gd name="T29" fmla="*/ 440 h 693"/>
                <a:gd name="T30" fmla="*/ 222 w 674"/>
                <a:gd name="T31" fmla="*/ 432 h 693"/>
                <a:gd name="T32" fmla="*/ 250 w 674"/>
                <a:gd name="T33" fmla="*/ 442 h 693"/>
                <a:gd name="T34" fmla="*/ 270 w 674"/>
                <a:gd name="T35" fmla="*/ 476 h 693"/>
                <a:gd name="T36" fmla="*/ 307 w 674"/>
                <a:gd name="T37" fmla="*/ 693 h 693"/>
                <a:gd name="T38" fmla="*/ 340 w 674"/>
                <a:gd name="T39" fmla="*/ 652 h 693"/>
                <a:gd name="T40" fmla="*/ 366 w 674"/>
                <a:gd name="T41" fmla="*/ 647 h 693"/>
                <a:gd name="T42" fmla="*/ 425 w 674"/>
                <a:gd name="T43" fmla="*/ 638 h 693"/>
                <a:gd name="T44" fmla="*/ 454 w 674"/>
                <a:gd name="T45" fmla="*/ 618 h 693"/>
                <a:gd name="T46" fmla="*/ 508 w 674"/>
                <a:gd name="T47" fmla="*/ 633 h 693"/>
                <a:gd name="T48" fmla="*/ 564 w 674"/>
                <a:gd name="T49" fmla="*/ 594 h 693"/>
                <a:gd name="T50" fmla="*/ 543 w 674"/>
                <a:gd name="T51" fmla="*/ 505 h 693"/>
                <a:gd name="T52" fmla="*/ 561 w 674"/>
                <a:gd name="T53" fmla="*/ 465 h 693"/>
                <a:gd name="T54" fmla="*/ 582 w 674"/>
                <a:gd name="T55" fmla="*/ 405 h 693"/>
                <a:gd name="T56" fmla="*/ 674 w 674"/>
                <a:gd name="T57" fmla="*/ 325 h 693"/>
                <a:gd name="T58" fmla="*/ 606 w 674"/>
                <a:gd name="T59" fmla="*/ 289 h 693"/>
                <a:gd name="T60" fmla="*/ 566 w 674"/>
                <a:gd name="T61" fmla="*/ 219 h 693"/>
                <a:gd name="T62" fmla="*/ 582 w 674"/>
                <a:gd name="T63" fmla="*/ 100 h 693"/>
                <a:gd name="T64" fmla="*/ 517 w 674"/>
                <a:gd name="T65" fmla="*/ 65 h 693"/>
                <a:gd name="T66" fmla="*/ 447 w 674"/>
                <a:gd name="T67" fmla="*/ 81 h 693"/>
                <a:gd name="T68" fmla="*/ 433 w 674"/>
                <a:gd name="T69" fmla="*/ 27 h 693"/>
                <a:gd name="T70" fmla="*/ 368 w 674"/>
                <a:gd name="T71" fmla="*/ 11 h 693"/>
                <a:gd name="T72" fmla="*/ 316 w 674"/>
                <a:gd name="T73" fmla="*/ 0 h 6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4"/>
                <a:gd name="T112" fmla="*/ 0 h 693"/>
                <a:gd name="T113" fmla="*/ 674 w 674"/>
                <a:gd name="T114" fmla="*/ 693 h 6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4" h="693">
                  <a:moveTo>
                    <a:pt x="279" y="157"/>
                  </a:moveTo>
                  <a:lnTo>
                    <a:pt x="246" y="38"/>
                  </a:lnTo>
                  <a:lnTo>
                    <a:pt x="267" y="215"/>
                  </a:lnTo>
                  <a:lnTo>
                    <a:pt x="220" y="42"/>
                  </a:lnTo>
                  <a:lnTo>
                    <a:pt x="236" y="186"/>
                  </a:lnTo>
                  <a:lnTo>
                    <a:pt x="165" y="61"/>
                  </a:lnTo>
                  <a:lnTo>
                    <a:pt x="222" y="223"/>
                  </a:lnTo>
                  <a:lnTo>
                    <a:pt x="136" y="75"/>
                  </a:lnTo>
                  <a:lnTo>
                    <a:pt x="206" y="243"/>
                  </a:lnTo>
                  <a:lnTo>
                    <a:pt x="101" y="83"/>
                  </a:lnTo>
                  <a:lnTo>
                    <a:pt x="199" y="254"/>
                  </a:lnTo>
                  <a:lnTo>
                    <a:pt x="45" y="108"/>
                  </a:lnTo>
                  <a:lnTo>
                    <a:pt x="190" y="264"/>
                  </a:lnTo>
                  <a:lnTo>
                    <a:pt x="30" y="177"/>
                  </a:lnTo>
                  <a:lnTo>
                    <a:pt x="175" y="281"/>
                  </a:lnTo>
                  <a:lnTo>
                    <a:pt x="3" y="215"/>
                  </a:lnTo>
                  <a:lnTo>
                    <a:pt x="157" y="300"/>
                  </a:lnTo>
                  <a:lnTo>
                    <a:pt x="0" y="279"/>
                  </a:lnTo>
                  <a:lnTo>
                    <a:pt x="183" y="322"/>
                  </a:lnTo>
                  <a:lnTo>
                    <a:pt x="195" y="341"/>
                  </a:lnTo>
                  <a:lnTo>
                    <a:pt x="3" y="382"/>
                  </a:lnTo>
                  <a:lnTo>
                    <a:pt x="163" y="366"/>
                  </a:lnTo>
                  <a:lnTo>
                    <a:pt x="22" y="405"/>
                  </a:lnTo>
                  <a:lnTo>
                    <a:pt x="181" y="382"/>
                  </a:lnTo>
                  <a:lnTo>
                    <a:pt x="30" y="465"/>
                  </a:lnTo>
                  <a:lnTo>
                    <a:pt x="199" y="396"/>
                  </a:lnTo>
                  <a:lnTo>
                    <a:pt x="57" y="496"/>
                  </a:lnTo>
                  <a:lnTo>
                    <a:pt x="223" y="416"/>
                  </a:lnTo>
                  <a:lnTo>
                    <a:pt x="42" y="561"/>
                  </a:lnTo>
                  <a:lnTo>
                    <a:pt x="209" y="440"/>
                  </a:lnTo>
                  <a:lnTo>
                    <a:pt x="83" y="610"/>
                  </a:lnTo>
                  <a:lnTo>
                    <a:pt x="222" y="432"/>
                  </a:lnTo>
                  <a:lnTo>
                    <a:pt x="152" y="586"/>
                  </a:lnTo>
                  <a:lnTo>
                    <a:pt x="250" y="442"/>
                  </a:lnTo>
                  <a:lnTo>
                    <a:pt x="225" y="627"/>
                  </a:lnTo>
                  <a:lnTo>
                    <a:pt x="270" y="476"/>
                  </a:lnTo>
                  <a:lnTo>
                    <a:pt x="293" y="556"/>
                  </a:lnTo>
                  <a:lnTo>
                    <a:pt x="307" y="693"/>
                  </a:lnTo>
                  <a:lnTo>
                    <a:pt x="307" y="494"/>
                  </a:lnTo>
                  <a:lnTo>
                    <a:pt x="340" y="652"/>
                  </a:lnTo>
                  <a:lnTo>
                    <a:pt x="323" y="480"/>
                  </a:lnTo>
                  <a:lnTo>
                    <a:pt x="366" y="647"/>
                  </a:lnTo>
                  <a:lnTo>
                    <a:pt x="346" y="482"/>
                  </a:lnTo>
                  <a:lnTo>
                    <a:pt x="425" y="638"/>
                  </a:lnTo>
                  <a:lnTo>
                    <a:pt x="374" y="482"/>
                  </a:lnTo>
                  <a:lnTo>
                    <a:pt x="454" y="618"/>
                  </a:lnTo>
                  <a:lnTo>
                    <a:pt x="394" y="467"/>
                  </a:lnTo>
                  <a:lnTo>
                    <a:pt x="508" y="633"/>
                  </a:lnTo>
                  <a:lnTo>
                    <a:pt x="419" y="469"/>
                  </a:lnTo>
                  <a:lnTo>
                    <a:pt x="564" y="594"/>
                  </a:lnTo>
                  <a:lnTo>
                    <a:pt x="403" y="434"/>
                  </a:lnTo>
                  <a:lnTo>
                    <a:pt x="543" y="505"/>
                  </a:lnTo>
                  <a:lnTo>
                    <a:pt x="394" y="399"/>
                  </a:lnTo>
                  <a:lnTo>
                    <a:pt x="561" y="465"/>
                  </a:lnTo>
                  <a:lnTo>
                    <a:pt x="412" y="378"/>
                  </a:lnTo>
                  <a:lnTo>
                    <a:pt x="582" y="405"/>
                  </a:lnTo>
                  <a:lnTo>
                    <a:pt x="396" y="359"/>
                  </a:lnTo>
                  <a:lnTo>
                    <a:pt x="674" y="325"/>
                  </a:lnTo>
                  <a:lnTo>
                    <a:pt x="429" y="332"/>
                  </a:lnTo>
                  <a:lnTo>
                    <a:pt x="606" y="289"/>
                  </a:lnTo>
                  <a:lnTo>
                    <a:pt x="374" y="322"/>
                  </a:lnTo>
                  <a:lnTo>
                    <a:pt x="566" y="219"/>
                  </a:lnTo>
                  <a:lnTo>
                    <a:pt x="360" y="306"/>
                  </a:lnTo>
                  <a:lnTo>
                    <a:pt x="582" y="100"/>
                  </a:lnTo>
                  <a:lnTo>
                    <a:pt x="379" y="273"/>
                  </a:lnTo>
                  <a:lnTo>
                    <a:pt x="517" y="65"/>
                  </a:lnTo>
                  <a:lnTo>
                    <a:pt x="384" y="248"/>
                  </a:lnTo>
                  <a:lnTo>
                    <a:pt x="447" y="81"/>
                  </a:lnTo>
                  <a:lnTo>
                    <a:pt x="360" y="243"/>
                  </a:lnTo>
                  <a:lnTo>
                    <a:pt x="433" y="27"/>
                  </a:lnTo>
                  <a:lnTo>
                    <a:pt x="335" y="233"/>
                  </a:lnTo>
                  <a:lnTo>
                    <a:pt x="368" y="11"/>
                  </a:lnTo>
                  <a:lnTo>
                    <a:pt x="316" y="231"/>
                  </a:lnTo>
                  <a:lnTo>
                    <a:pt x="316" y="0"/>
                  </a:lnTo>
                  <a:lnTo>
                    <a:pt x="279" y="157"/>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nvGrpSpPr>
            <p:cNvPr id="18534" name="Group 10"/>
            <p:cNvGrpSpPr>
              <a:grpSpLocks/>
            </p:cNvGrpSpPr>
            <p:nvPr/>
          </p:nvGrpSpPr>
          <p:grpSpPr bwMode="auto">
            <a:xfrm>
              <a:off x="1712" y="1026"/>
              <a:ext cx="426" cy="886"/>
              <a:chOff x="1712" y="1026"/>
              <a:chExt cx="426" cy="886"/>
            </a:xfrm>
          </p:grpSpPr>
          <p:sp>
            <p:nvSpPr>
              <p:cNvPr id="18553" name="Freeform 11"/>
              <p:cNvSpPr>
                <a:spLocks/>
              </p:cNvSpPr>
              <p:nvPr/>
            </p:nvSpPr>
            <p:spPr bwMode="auto">
              <a:xfrm>
                <a:off x="1713" y="1310"/>
                <a:ext cx="421" cy="153"/>
              </a:xfrm>
              <a:custGeom>
                <a:avLst/>
                <a:gdLst>
                  <a:gd name="T0" fmla="*/ 0 w 421"/>
                  <a:gd name="T1" fmla="*/ 153 h 153"/>
                  <a:gd name="T2" fmla="*/ 389 w 421"/>
                  <a:gd name="T3" fmla="*/ 0 h 153"/>
                  <a:gd name="T4" fmla="*/ 216 w 421"/>
                  <a:gd name="T5" fmla="*/ 81 h 153"/>
                  <a:gd name="T6" fmla="*/ 421 w 421"/>
                  <a:gd name="T7" fmla="*/ 47 h 153"/>
                  <a:gd name="T8" fmla="*/ 0 w 421"/>
                  <a:gd name="T9" fmla="*/ 153 h 153"/>
                  <a:gd name="T10" fmla="*/ 0 60000 65536"/>
                  <a:gd name="T11" fmla="*/ 0 60000 65536"/>
                  <a:gd name="T12" fmla="*/ 0 60000 65536"/>
                  <a:gd name="T13" fmla="*/ 0 60000 65536"/>
                  <a:gd name="T14" fmla="*/ 0 60000 65536"/>
                  <a:gd name="T15" fmla="*/ 0 w 421"/>
                  <a:gd name="T16" fmla="*/ 0 h 153"/>
                  <a:gd name="T17" fmla="*/ 421 w 421"/>
                  <a:gd name="T18" fmla="*/ 153 h 153"/>
                </a:gdLst>
                <a:ahLst/>
                <a:cxnLst>
                  <a:cxn ang="T10">
                    <a:pos x="T0" y="T1"/>
                  </a:cxn>
                  <a:cxn ang="T11">
                    <a:pos x="T2" y="T3"/>
                  </a:cxn>
                  <a:cxn ang="T12">
                    <a:pos x="T4" y="T5"/>
                  </a:cxn>
                  <a:cxn ang="T13">
                    <a:pos x="T6" y="T7"/>
                  </a:cxn>
                  <a:cxn ang="T14">
                    <a:pos x="T8" y="T9"/>
                  </a:cxn>
                </a:cxnLst>
                <a:rect l="T15" t="T16" r="T17" b="T18"/>
                <a:pathLst>
                  <a:path w="421" h="153">
                    <a:moveTo>
                      <a:pt x="0" y="153"/>
                    </a:moveTo>
                    <a:lnTo>
                      <a:pt x="389" y="0"/>
                    </a:lnTo>
                    <a:lnTo>
                      <a:pt x="216" y="81"/>
                    </a:lnTo>
                    <a:lnTo>
                      <a:pt x="421" y="47"/>
                    </a:lnTo>
                    <a:lnTo>
                      <a:pt x="0"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54" name="Freeform 12"/>
              <p:cNvSpPr>
                <a:spLocks/>
              </p:cNvSpPr>
              <p:nvPr/>
            </p:nvSpPr>
            <p:spPr bwMode="auto">
              <a:xfrm>
                <a:off x="1717" y="1475"/>
                <a:ext cx="421" cy="154"/>
              </a:xfrm>
              <a:custGeom>
                <a:avLst/>
                <a:gdLst>
                  <a:gd name="T0" fmla="*/ 0 w 421"/>
                  <a:gd name="T1" fmla="*/ 0 h 154"/>
                  <a:gd name="T2" fmla="*/ 389 w 421"/>
                  <a:gd name="T3" fmla="*/ 154 h 154"/>
                  <a:gd name="T4" fmla="*/ 216 w 421"/>
                  <a:gd name="T5" fmla="*/ 73 h 154"/>
                  <a:gd name="T6" fmla="*/ 421 w 421"/>
                  <a:gd name="T7" fmla="*/ 107 h 154"/>
                  <a:gd name="T8" fmla="*/ 0 w 421"/>
                  <a:gd name="T9" fmla="*/ 0 h 154"/>
                  <a:gd name="T10" fmla="*/ 0 60000 65536"/>
                  <a:gd name="T11" fmla="*/ 0 60000 65536"/>
                  <a:gd name="T12" fmla="*/ 0 60000 65536"/>
                  <a:gd name="T13" fmla="*/ 0 60000 65536"/>
                  <a:gd name="T14" fmla="*/ 0 60000 65536"/>
                  <a:gd name="T15" fmla="*/ 0 w 421"/>
                  <a:gd name="T16" fmla="*/ 0 h 154"/>
                  <a:gd name="T17" fmla="*/ 421 w 421"/>
                  <a:gd name="T18" fmla="*/ 154 h 154"/>
                </a:gdLst>
                <a:ahLst/>
                <a:cxnLst>
                  <a:cxn ang="T10">
                    <a:pos x="T0" y="T1"/>
                  </a:cxn>
                  <a:cxn ang="T11">
                    <a:pos x="T2" y="T3"/>
                  </a:cxn>
                  <a:cxn ang="T12">
                    <a:pos x="T4" y="T5"/>
                  </a:cxn>
                  <a:cxn ang="T13">
                    <a:pos x="T6" y="T7"/>
                  </a:cxn>
                  <a:cxn ang="T14">
                    <a:pos x="T8" y="T9"/>
                  </a:cxn>
                </a:cxnLst>
                <a:rect l="T15" t="T16" r="T17" b="T18"/>
                <a:pathLst>
                  <a:path w="421" h="154">
                    <a:moveTo>
                      <a:pt x="0" y="0"/>
                    </a:moveTo>
                    <a:lnTo>
                      <a:pt x="389" y="154"/>
                    </a:lnTo>
                    <a:lnTo>
                      <a:pt x="216" y="73"/>
                    </a:lnTo>
                    <a:lnTo>
                      <a:pt x="421" y="107"/>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55" name="Freeform 13"/>
              <p:cNvSpPr>
                <a:spLocks/>
              </p:cNvSpPr>
              <p:nvPr/>
            </p:nvSpPr>
            <p:spPr bwMode="auto">
              <a:xfrm>
                <a:off x="1712" y="1482"/>
                <a:ext cx="151" cy="430"/>
              </a:xfrm>
              <a:custGeom>
                <a:avLst/>
                <a:gdLst>
                  <a:gd name="T0" fmla="*/ 0 w 151"/>
                  <a:gd name="T1" fmla="*/ 0 h 430"/>
                  <a:gd name="T2" fmla="*/ 151 w 151"/>
                  <a:gd name="T3" fmla="*/ 398 h 430"/>
                  <a:gd name="T4" fmla="*/ 72 w 151"/>
                  <a:gd name="T5" fmla="*/ 220 h 430"/>
                  <a:gd name="T6" fmla="*/ 105 w 151"/>
                  <a:gd name="T7" fmla="*/ 430 h 430"/>
                  <a:gd name="T8" fmla="*/ 0 w 151"/>
                  <a:gd name="T9" fmla="*/ 0 h 430"/>
                  <a:gd name="T10" fmla="*/ 0 60000 65536"/>
                  <a:gd name="T11" fmla="*/ 0 60000 65536"/>
                  <a:gd name="T12" fmla="*/ 0 60000 65536"/>
                  <a:gd name="T13" fmla="*/ 0 60000 65536"/>
                  <a:gd name="T14" fmla="*/ 0 60000 65536"/>
                  <a:gd name="T15" fmla="*/ 0 w 151"/>
                  <a:gd name="T16" fmla="*/ 0 h 430"/>
                  <a:gd name="T17" fmla="*/ 151 w 151"/>
                  <a:gd name="T18" fmla="*/ 430 h 430"/>
                </a:gdLst>
                <a:ahLst/>
                <a:cxnLst>
                  <a:cxn ang="T10">
                    <a:pos x="T0" y="T1"/>
                  </a:cxn>
                  <a:cxn ang="T11">
                    <a:pos x="T2" y="T3"/>
                  </a:cxn>
                  <a:cxn ang="T12">
                    <a:pos x="T4" y="T5"/>
                  </a:cxn>
                  <a:cxn ang="T13">
                    <a:pos x="T6" y="T7"/>
                  </a:cxn>
                  <a:cxn ang="T14">
                    <a:pos x="T8" y="T9"/>
                  </a:cxn>
                </a:cxnLst>
                <a:rect l="T15" t="T16" r="T17" b="T18"/>
                <a:pathLst>
                  <a:path w="151" h="430">
                    <a:moveTo>
                      <a:pt x="0" y="0"/>
                    </a:moveTo>
                    <a:lnTo>
                      <a:pt x="151" y="398"/>
                    </a:lnTo>
                    <a:lnTo>
                      <a:pt x="72" y="220"/>
                    </a:lnTo>
                    <a:lnTo>
                      <a:pt x="105" y="430"/>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56" name="Freeform 14"/>
              <p:cNvSpPr>
                <a:spLocks/>
              </p:cNvSpPr>
              <p:nvPr/>
            </p:nvSpPr>
            <p:spPr bwMode="auto">
              <a:xfrm>
                <a:off x="1712" y="1026"/>
                <a:ext cx="151" cy="431"/>
              </a:xfrm>
              <a:custGeom>
                <a:avLst/>
                <a:gdLst>
                  <a:gd name="T0" fmla="*/ 0 w 151"/>
                  <a:gd name="T1" fmla="*/ 431 h 431"/>
                  <a:gd name="T2" fmla="*/ 151 w 151"/>
                  <a:gd name="T3" fmla="*/ 33 h 431"/>
                  <a:gd name="T4" fmla="*/ 72 w 151"/>
                  <a:gd name="T5" fmla="*/ 210 h 431"/>
                  <a:gd name="T6" fmla="*/ 105 w 151"/>
                  <a:gd name="T7" fmla="*/ 0 h 431"/>
                  <a:gd name="T8" fmla="*/ 0 w 151"/>
                  <a:gd name="T9" fmla="*/ 431 h 431"/>
                  <a:gd name="T10" fmla="*/ 0 60000 65536"/>
                  <a:gd name="T11" fmla="*/ 0 60000 65536"/>
                  <a:gd name="T12" fmla="*/ 0 60000 65536"/>
                  <a:gd name="T13" fmla="*/ 0 60000 65536"/>
                  <a:gd name="T14" fmla="*/ 0 60000 65536"/>
                  <a:gd name="T15" fmla="*/ 0 w 151"/>
                  <a:gd name="T16" fmla="*/ 0 h 431"/>
                  <a:gd name="T17" fmla="*/ 151 w 151"/>
                  <a:gd name="T18" fmla="*/ 431 h 431"/>
                </a:gdLst>
                <a:ahLst/>
                <a:cxnLst>
                  <a:cxn ang="T10">
                    <a:pos x="T0" y="T1"/>
                  </a:cxn>
                  <a:cxn ang="T11">
                    <a:pos x="T2" y="T3"/>
                  </a:cxn>
                  <a:cxn ang="T12">
                    <a:pos x="T4" y="T5"/>
                  </a:cxn>
                  <a:cxn ang="T13">
                    <a:pos x="T6" y="T7"/>
                  </a:cxn>
                  <a:cxn ang="T14">
                    <a:pos x="T8" y="T9"/>
                  </a:cxn>
                </a:cxnLst>
                <a:rect l="T15" t="T16" r="T17" b="T18"/>
                <a:pathLst>
                  <a:path w="151" h="431">
                    <a:moveTo>
                      <a:pt x="0" y="431"/>
                    </a:moveTo>
                    <a:lnTo>
                      <a:pt x="151" y="33"/>
                    </a:lnTo>
                    <a:lnTo>
                      <a:pt x="72" y="210"/>
                    </a:lnTo>
                    <a:lnTo>
                      <a:pt x="105" y="0"/>
                    </a:lnTo>
                    <a:lnTo>
                      <a:pt x="0" y="43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18535" name="Group 15"/>
            <p:cNvGrpSpPr>
              <a:grpSpLocks/>
            </p:cNvGrpSpPr>
            <p:nvPr/>
          </p:nvGrpSpPr>
          <p:grpSpPr bwMode="auto">
            <a:xfrm>
              <a:off x="1247" y="1008"/>
              <a:ext cx="915" cy="932"/>
              <a:chOff x="1247" y="1008"/>
              <a:chExt cx="915" cy="932"/>
            </a:xfrm>
          </p:grpSpPr>
          <p:grpSp>
            <p:nvGrpSpPr>
              <p:cNvPr id="18539" name="Group 16"/>
              <p:cNvGrpSpPr>
                <a:grpSpLocks/>
              </p:cNvGrpSpPr>
              <p:nvPr/>
            </p:nvGrpSpPr>
            <p:grpSpPr bwMode="auto">
              <a:xfrm>
                <a:off x="1372" y="1489"/>
                <a:ext cx="665" cy="341"/>
                <a:chOff x="1372" y="1489"/>
                <a:chExt cx="665" cy="341"/>
              </a:xfrm>
            </p:grpSpPr>
            <p:sp>
              <p:nvSpPr>
                <p:cNvPr id="18551" name="Freeform 17"/>
                <p:cNvSpPr>
                  <a:spLocks/>
                </p:cNvSpPr>
                <p:nvPr/>
              </p:nvSpPr>
              <p:spPr bwMode="auto">
                <a:xfrm>
                  <a:off x="1372" y="1489"/>
                  <a:ext cx="308" cy="341"/>
                </a:xfrm>
                <a:custGeom>
                  <a:avLst/>
                  <a:gdLst>
                    <a:gd name="T0" fmla="*/ 308 w 308"/>
                    <a:gd name="T1" fmla="*/ 0 h 341"/>
                    <a:gd name="T2" fmla="*/ 109 w 308"/>
                    <a:gd name="T3" fmla="*/ 341 h 341"/>
                    <a:gd name="T4" fmla="*/ 204 w 308"/>
                    <a:gd name="T5" fmla="*/ 148 h 341"/>
                    <a:gd name="T6" fmla="*/ 19 w 308"/>
                    <a:gd name="T7" fmla="*/ 341 h 341"/>
                    <a:gd name="T8" fmla="*/ 174 w 308"/>
                    <a:gd name="T9" fmla="*/ 128 h 341"/>
                    <a:gd name="T10" fmla="*/ 0 w 308"/>
                    <a:gd name="T11" fmla="*/ 228 h 341"/>
                    <a:gd name="T12" fmla="*/ 308 w 308"/>
                    <a:gd name="T13" fmla="*/ 0 h 341"/>
                    <a:gd name="T14" fmla="*/ 0 60000 65536"/>
                    <a:gd name="T15" fmla="*/ 0 60000 65536"/>
                    <a:gd name="T16" fmla="*/ 0 60000 65536"/>
                    <a:gd name="T17" fmla="*/ 0 60000 65536"/>
                    <a:gd name="T18" fmla="*/ 0 60000 65536"/>
                    <a:gd name="T19" fmla="*/ 0 60000 65536"/>
                    <a:gd name="T20" fmla="*/ 0 60000 65536"/>
                    <a:gd name="T21" fmla="*/ 0 w 308"/>
                    <a:gd name="T22" fmla="*/ 0 h 341"/>
                    <a:gd name="T23" fmla="*/ 308 w 308"/>
                    <a:gd name="T24" fmla="*/ 341 h 3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 h="341">
                      <a:moveTo>
                        <a:pt x="308" y="0"/>
                      </a:moveTo>
                      <a:lnTo>
                        <a:pt x="109" y="341"/>
                      </a:lnTo>
                      <a:lnTo>
                        <a:pt x="204" y="148"/>
                      </a:lnTo>
                      <a:lnTo>
                        <a:pt x="19" y="341"/>
                      </a:lnTo>
                      <a:lnTo>
                        <a:pt x="174" y="128"/>
                      </a:lnTo>
                      <a:lnTo>
                        <a:pt x="0" y="228"/>
                      </a:lnTo>
                      <a:lnTo>
                        <a:pt x="308"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52" name="Freeform 18"/>
                <p:cNvSpPr>
                  <a:spLocks/>
                </p:cNvSpPr>
                <p:nvPr/>
              </p:nvSpPr>
              <p:spPr bwMode="auto">
                <a:xfrm>
                  <a:off x="1728" y="1489"/>
                  <a:ext cx="309" cy="341"/>
                </a:xfrm>
                <a:custGeom>
                  <a:avLst/>
                  <a:gdLst>
                    <a:gd name="T0" fmla="*/ 0 w 309"/>
                    <a:gd name="T1" fmla="*/ 0 h 341"/>
                    <a:gd name="T2" fmla="*/ 200 w 309"/>
                    <a:gd name="T3" fmla="*/ 341 h 341"/>
                    <a:gd name="T4" fmla="*/ 104 w 309"/>
                    <a:gd name="T5" fmla="*/ 148 h 341"/>
                    <a:gd name="T6" fmla="*/ 290 w 309"/>
                    <a:gd name="T7" fmla="*/ 341 h 341"/>
                    <a:gd name="T8" fmla="*/ 135 w 309"/>
                    <a:gd name="T9" fmla="*/ 128 h 341"/>
                    <a:gd name="T10" fmla="*/ 309 w 309"/>
                    <a:gd name="T11" fmla="*/ 228 h 341"/>
                    <a:gd name="T12" fmla="*/ 0 w 309"/>
                    <a:gd name="T13" fmla="*/ 0 h 341"/>
                    <a:gd name="T14" fmla="*/ 0 60000 65536"/>
                    <a:gd name="T15" fmla="*/ 0 60000 65536"/>
                    <a:gd name="T16" fmla="*/ 0 60000 65536"/>
                    <a:gd name="T17" fmla="*/ 0 60000 65536"/>
                    <a:gd name="T18" fmla="*/ 0 60000 65536"/>
                    <a:gd name="T19" fmla="*/ 0 60000 65536"/>
                    <a:gd name="T20" fmla="*/ 0 60000 65536"/>
                    <a:gd name="T21" fmla="*/ 0 w 309"/>
                    <a:gd name="T22" fmla="*/ 0 h 341"/>
                    <a:gd name="T23" fmla="*/ 309 w 309"/>
                    <a:gd name="T24" fmla="*/ 341 h 3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 h="341">
                      <a:moveTo>
                        <a:pt x="0" y="0"/>
                      </a:moveTo>
                      <a:lnTo>
                        <a:pt x="200" y="341"/>
                      </a:lnTo>
                      <a:lnTo>
                        <a:pt x="104" y="148"/>
                      </a:lnTo>
                      <a:lnTo>
                        <a:pt x="290" y="341"/>
                      </a:lnTo>
                      <a:lnTo>
                        <a:pt x="135" y="128"/>
                      </a:lnTo>
                      <a:lnTo>
                        <a:pt x="309" y="228"/>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18540" name="Group 19"/>
              <p:cNvGrpSpPr>
                <a:grpSpLocks/>
              </p:cNvGrpSpPr>
              <p:nvPr/>
            </p:nvGrpSpPr>
            <p:grpSpPr bwMode="auto">
              <a:xfrm>
                <a:off x="1247" y="1008"/>
                <a:ext cx="915" cy="932"/>
                <a:chOff x="1247" y="1008"/>
                <a:chExt cx="915" cy="932"/>
              </a:xfrm>
            </p:grpSpPr>
            <p:sp>
              <p:nvSpPr>
                <p:cNvPr id="18541" name="Freeform 20"/>
                <p:cNvSpPr>
                  <a:spLocks/>
                </p:cNvSpPr>
                <p:nvPr/>
              </p:nvSpPr>
              <p:spPr bwMode="auto">
                <a:xfrm>
                  <a:off x="1265" y="1317"/>
                  <a:ext cx="421" cy="153"/>
                </a:xfrm>
                <a:custGeom>
                  <a:avLst/>
                  <a:gdLst>
                    <a:gd name="T0" fmla="*/ 421 w 421"/>
                    <a:gd name="T1" fmla="*/ 153 h 153"/>
                    <a:gd name="T2" fmla="*/ 32 w 421"/>
                    <a:gd name="T3" fmla="*/ 0 h 153"/>
                    <a:gd name="T4" fmla="*/ 205 w 421"/>
                    <a:gd name="T5" fmla="*/ 79 h 153"/>
                    <a:gd name="T6" fmla="*/ 0 w 421"/>
                    <a:gd name="T7" fmla="*/ 46 h 153"/>
                    <a:gd name="T8" fmla="*/ 421 w 421"/>
                    <a:gd name="T9" fmla="*/ 153 h 153"/>
                    <a:gd name="T10" fmla="*/ 0 60000 65536"/>
                    <a:gd name="T11" fmla="*/ 0 60000 65536"/>
                    <a:gd name="T12" fmla="*/ 0 60000 65536"/>
                    <a:gd name="T13" fmla="*/ 0 60000 65536"/>
                    <a:gd name="T14" fmla="*/ 0 60000 65536"/>
                    <a:gd name="T15" fmla="*/ 0 w 421"/>
                    <a:gd name="T16" fmla="*/ 0 h 153"/>
                    <a:gd name="T17" fmla="*/ 421 w 421"/>
                    <a:gd name="T18" fmla="*/ 153 h 153"/>
                  </a:gdLst>
                  <a:ahLst/>
                  <a:cxnLst>
                    <a:cxn ang="T10">
                      <a:pos x="T0" y="T1"/>
                    </a:cxn>
                    <a:cxn ang="T11">
                      <a:pos x="T2" y="T3"/>
                    </a:cxn>
                    <a:cxn ang="T12">
                      <a:pos x="T4" y="T5"/>
                    </a:cxn>
                    <a:cxn ang="T13">
                      <a:pos x="T6" y="T7"/>
                    </a:cxn>
                    <a:cxn ang="T14">
                      <a:pos x="T8" y="T9"/>
                    </a:cxn>
                  </a:cxnLst>
                  <a:rect l="T15" t="T16" r="T17" b="T18"/>
                  <a:pathLst>
                    <a:path w="421" h="153">
                      <a:moveTo>
                        <a:pt x="421" y="153"/>
                      </a:moveTo>
                      <a:lnTo>
                        <a:pt x="32" y="0"/>
                      </a:lnTo>
                      <a:lnTo>
                        <a:pt x="205" y="79"/>
                      </a:lnTo>
                      <a:lnTo>
                        <a:pt x="0" y="46"/>
                      </a:lnTo>
                      <a:lnTo>
                        <a:pt x="421"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42" name="Freeform 21"/>
                <p:cNvSpPr>
                  <a:spLocks/>
                </p:cNvSpPr>
                <p:nvPr/>
              </p:nvSpPr>
              <p:spPr bwMode="auto">
                <a:xfrm>
                  <a:off x="1261" y="1481"/>
                  <a:ext cx="421" cy="154"/>
                </a:xfrm>
                <a:custGeom>
                  <a:avLst/>
                  <a:gdLst>
                    <a:gd name="T0" fmla="*/ 421 w 421"/>
                    <a:gd name="T1" fmla="*/ 0 h 154"/>
                    <a:gd name="T2" fmla="*/ 32 w 421"/>
                    <a:gd name="T3" fmla="*/ 154 h 154"/>
                    <a:gd name="T4" fmla="*/ 205 w 421"/>
                    <a:gd name="T5" fmla="*/ 74 h 154"/>
                    <a:gd name="T6" fmla="*/ 0 w 421"/>
                    <a:gd name="T7" fmla="*/ 107 h 154"/>
                    <a:gd name="T8" fmla="*/ 421 w 421"/>
                    <a:gd name="T9" fmla="*/ 0 h 154"/>
                    <a:gd name="T10" fmla="*/ 0 60000 65536"/>
                    <a:gd name="T11" fmla="*/ 0 60000 65536"/>
                    <a:gd name="T12" fmla="*/ 0 60000 65536"/>
                    <a:gd name="T13" fmla="*/ 0 60000 65536"/>
                    <a:gd name="T14" fmla="*/ 0 60000 65536"/>
                    <a:gd name="T15" fmla="*/ 0 w 421"/>
                    <a:gd name="T16" fmla="*/ 0 h 154"/>
                    <a:gd name="T17" fmla="*/ 421 w 421"/>
                    <a:gd name="T18" fmla="*/ 154 h 154"/>
                  </a:gdLst>
                  <a:ahLst/>
                  <a:cxnLst>
                    <a:cxn ang="T10">
                      <a:pos x="T0" y="T1"/>
                    </a:cxn>
                    <a:cxn ang="T11">
                      <a:pos x="T2" y="T3"/>
                    </a:cxn>
                    <a:cxn ang="T12">
                      <a:pos x="T4" y="T5"/>
                    </a:cxn>
                    <a:cxn ang="T13">
                      <a:pos x="T6" y="T7"/>
                    </a:cxn>
                    <a:cxn ang="T14">
                      <a:pos x="T8" y="T9"/>
                    </a:cxn>
                  </a:cxnLst>
                  <a:rect l="T15" t="T16" r="T17" b="T18"/>
                  <a:pathLst>
                    <a:path w="421" h="154">
                      <a:moveTo>
                        <a:pt x="421" y="0"/>
                      </a:moveTo>
                      <a:lnTo>
                        <a:pt x="32" y="154"/>
                      </a:lnTo>
                      <a:lnTo>
                        <a:pt x="205" y="74"/>
                      </a:lnTo>
                      <a:lnTo>
                        <a:pt x="0" y="107"/>
                      </a:lnTo>
                      <a:lnTo>
                        <a:pt x="421"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43" name="Freeform 22"/>
                <p:cNvSpPr>
                  <a:spLocks/>
                </p:cNvSpPr>
                <p:nvPr/>
              </p:nvSpPr>
              <p:spPr bwMode="auto">
                <a:xfrm>
                  <a:off x="1536" y="1488"/>
                  <a:ext cx="152" cy="431"/>
                </a:xfrm>
                <a:custGeom>
                  <a:avLst/>
                  <a:gdLst>
                    <a:gd name="T0" fmla="*/ 152 w 152"/>
                    <a:gd name="T1" fmla="*/ 0 h 431"/>
                    <a:gd name="T2" fmla="*/ 0 w 152"/>
                    <a:gd name="T3" fmla="*/ 398 h 431"/>
                    <a:gd name="T4" fmla="*/ 80 w 152"/>
                    <a:gd name="T5" fmla="*/ 221 h 431"/>
                    <a:gd name="T6" fmla="*/ 47 w 152"/>
                    <a:gd name="T7" fmla="*/ 431 h 431"/>
                    <a:gd name="T8" fmla="*/ 152 w 152"/>
                    <a:gd name="T9" fmla="*/ 0 h 431"/>
                    <a:gd name="T10" fmla="*/ 0 60000 65536"/>
                    <a:gd name="T11" fmla="*/ 0 60000 65536"/>
                    <a:gd name="T12" fmla="*/ 0 60000 65536"/>
                    <a:gd name="T13" fmla="*/ 0 60000 65536"/>
                    <a:gd name="T14" fmla="*/ 0 60000 65536"/>
                    <a:gd name="T15" fmla="*/ 0 w 152"/>
                    <a:gd name="T16" fmla="*/ 0 h 431"/>
                    <a:gd name="T17" fmla="*/ 152 w 152"/>
                    <a:gd name="T18" fmla="*/ 431 h 431"/>
                  </a:gdLst>
                  <a:ahLst/>
                  <a:cxnLst>
                    <a:cxn ang="T10">
                      <a:pos x="T0" y="T1"/>
                    </a:cxn>
                    <a:cxn ang="T11">
                      <a:pos x="T2" y="T3"/>
                    </a:cxn>
                    <a:cxn ang="T12">
                      <a:pos x="T4" y="T5"/>
                    </a:cxn>
                    <a:cxn ang="T13">
                      <a:pos x="T6" y="T7"/>
                    </a:cxn>
                    <a:cxn ang="T14">
                      <a:pos x="T8" y="T9"/>
                    </a:cxn>
                  </a:cxnLst>
                  <a:rect l="T15" t="T16" r="T17" b="T18"/>
                  <a:pathLst>
                    <a:path w="152" h="431">
                      <a:moveTo>
                        <a:pt x="152" y="0"/>
                      </a:moveTo>
                      <a:lnTo>
                        <a:pt x="0" y="398"/>
                      </a:lnTo>
                      <a:lnTo>
                        <a:pt x="80" y="221"/>
                      </a:lnTo>
                      <a:lnTo>
                        <a:pt x="47" y="431"/>
                      </a:lnTo>
                      <a:lnTo>
                        <a:pt x="152"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44" name="Freeform 23"/>
                <p:cNvSpPr>
                  <a:spLocks/>
                </p:cNvSpPr>
                <p:nvPr/>
              </p:nvSpPr>
              <p:spPr bwMode="auto">
                <a:xfrm>
                  <a:off x="1536" y="1033"/>
                  <a:ext cx="152" cy="429"/>
                </a:xfrm>
                <a:custGeom>
                  <a:avLst/>
                  <a:gdLst>
                    <a:gd name="T0" fmla="*/ 152 w 152"/>
                    <a:gd name="T1" fmla="*/ 429 h 429"/>
                    <a:gd name="T2" fmla="*/ 0 w 152"/>
                    <a:gd name="T3" fmla="*/ 32 h 429"/>
                    <a:gd name="T4" fmla="*/ 80 w 152"/>
                    <a:gd name="T5" fmla="*/ 209 h 429"/>
                    <a:gd name="T6" fmla="*/ 47 w 152"/>
                    <a:gd name="T7" fmla="*/ 0 h 429"/>
                    <a:gd name="T8" fmla="*/ 152 w 152"/>
                    <a:gd name="T9" fmla="*/ 429 h 429"/>
                    <a:gd name="T10" fmla="*/ 0 60000 65536"/>
                    <a:gd name="T11" fmla="*/ 0 60000 65536"/>
                    <a:gd name="T12" fmla="*/ 0 60000 65536"/>
                    <a:gd name="T13" fmla="*/ 0 60000 65536"/>
                    <a:gd name="T14" fmla="*/ 0 60000 65536"/>
                    <a:gd name="T15" fmla="*/ 0 w 152"/>
                    <a:gd name="T16" fmla="*/ 0 h 429"/>
                    <a:gd name="T17" fmla="*/ 152 w 152"/>
                    <a:gd name="T18" fmla="*/ 429 h 429"/>
                  </a:gdLst>
                  <a:ahLst/>
                  <a:cxnLst>
                    <a:cxn ang="T10">
                      <a:pos x="T0" y="T1"/>
                    </a:cxn>
                    <a:cxn ang="T11">
                      <a:pos x="T2" y="T3"/>
                    </a:cxn>
                    <a:cxn ang="T12">
                      <a:pos x="T4" y="T5"/>
                    </a:cxn>
                    <a:cxn ang="T13">
                      <a:pos x="T6" y="T7"/>
                    </a:cxn>
                    <a:cxn ang="T14">
                      <a:pos x="T8" y="T9"/>
                    </a:cxn>
                  </a:cxnLst>
                  <a:rect l="T15" t="T16" r="T17" b="T18"/>
                  <a:pathLst>
                    <a:path w="152" h="429">
                      <a:moveTo>
                        <a:pt x="152" y="429"/>
                      </a:moveTo>
                      <a:lnTo>
                        <a:pt x="0" y="32"/>
                      </a:lnTo>
                      <a:lnTo>
                        <a:pt x="80" y="209"/>
                      </a:lnTo>
                      <a:lnTo>
                        <a:pt x="47" y="0"/>
                      </a:lnTo>
                      <a:lnTo>
                        <a:pt x="152" y="42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45" name="Freeform 24"/>
                <p:cNvSpPr>
                  <a:spLocks/>
                </p:cNvSpPr>
                <p:nvPr/>
              </p:nvSpPr>
              <p:spPr bwMode="auto">
                <a:xfrm>
                  <a:off x="1372" y="1124"/>
                  <a:ext cx="308" cy="339"/>
                </a:xfrm>
                <a:custGeom>
                  <a:avLst/>
                  <a:gdLst>
                    <a:gd name="T0" fmla="*/ 308 w 308"/>
                    <a:gd name="T1" fmla="*/ 339 h 339"/>
                    <a:gd name="T2" fmla="*/ 109 w 308"/>
                    <a:gd name="T3" fmla="*/ 0 h 339"/>
                    <a:gd name="T4" fmla="*/ 204 w 308"/>
                    <a:gd name="T5" fmla="*/ 192 h 339"/>
                    <a:gd name="T6" fmla="*/ 19 w 308"/>
                    <a:gd name="T7" fmla="*/ 0 h 339"/>
                    <a:gd name="T8" fmla="*/ 174 w 308"/>
                    <a:gd name="T9" fmla="*/ 212 h 339"/>
                    <a:gd name="T10" fmla="*/ 0 w 308"/>
                    <a:gd name="T11" fmla="*/ 113 h 339"/>
                    <a:gd name="T12" fmla="*/ 308 w 308"/>
                    <a:gd name="T13" fmla="*/ 339 h 339"/>
                    <a:gd name="T14" fmla="*/ 0 60000 65536"/>
                    <a:gd name="T15" fmla="*/ 0 60000 65536"/>
                    <a:gd name="T16" fmla="*/ 0 60000 65536"/>
                    <a:gd name="T17" fmla="*/ 0 60000 65536"/>
                    <a:gd name="T18" fmla="*/ 0 60000 65536"/>
                    <a:gd name="T19" fmla="*/ 0 60000 65536"/>
                    <a:gd name="T20" fmla="*/ 0 60000 65536"/>
                    <a:gd name="T21" fmla="*/ 0 w 308"/>
                    <a:gd name="T22" fmla="*/ 0 h 339"/>
                    <a:gd name="T23" fmla="*/ 308 w 308"/>
                    <a:gd name="T24" fmla="*/ 339 h 3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 h="339">
                      <a:moveTo>
                        <a:pt x="308" y="339"/>
                      </a:moveTo>
                      <a:lnTo>
                        <a:pt x="109" y="0"/>
                      </a:lnTo>
                      <a:lnTo>
                        <a:pt x="204" y="192"/>
                      </a:lnTo>
                      <a:lnTo>
                        <a:pt x="19" y="0"/>
                      </a:lnTo>
                      <a:lnTo>
                        <a:pt x="174" y="212"/>
                      </a:lnTo>
                      <a:lnTo>
                        <a:pt x="0" y="113"/>
                      </a:lnTo>
                      <a:lnTo>
                        <a:pt x="308"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46" name="Freeform 25"/>
                <p:cNvSpPr>
                  <a:spLocks/>
                </p:cNvSpPr>
                <p:nvPr/>
              </p:nvSpPr>
              <p:spPr bwMode="auto">
                <a:xfrm>
                  <a:off x="1247" y="1420"/>
                  <a:ext cx="433" cy="104"/>
                </a:xfrm>
                <a:custGeom>
                  <a:avLst/>
                  <a:gdLst>
                    <a:gd name="T0" fmla="*/ 433 w 433"/>
                    <a:gd name="T1" fmla="*/ 51 h 104"/>
                    <a:gd name="T2" fmla="*/ 76 w 433"/>
                    <a:gd name="T3" fmla="*/ 0 h 104"/>
                    <a:gd name="T4" fmla="*/ 243 w 433"/>
                    <a:gd name="T5" fmla="*/ 37 h 104"/>
                    <a:gd name="T6" fmla="*/ 0 w 433"/>
                    <a:gd name="T7" fmla="*/ 69 h 104"/>
                    <a:gd name="T8" fmla="*/ 236 w 433"/>
                    <a:gd name="T9" fmla="*/ 67 h 104"/>
                    <a:gd name="T10" fmla="*/ 68 w 433"/>
                    <a:gd name="T11" fmla="*/ 104 h 104"/>
                    <a:gd name="T12" fmla="*/ 433 w 433"/>
                    <a:gd name="T13" fmla="*/ 51 h 104"/>
                    <a:gd name="T14" fmla="*/ 0 60000 65536"/>
                    <a:gd name="T15" fmla="*/ 0 60000 65536"/>
                    <a:gd name="T16" fmla="*/ 0 60000 65536"/>
                    <a:gd name="T17" fmla="*/ 0 60000 65536"/>
                    <a:gd name="T18" fmla="*/ 0 60000 65536"/>
                    <a:gd name="T19" fmla="*/ 0 60000 65536"/>
                    <a:gd name="T20" fmla="*/ 0 60000 65536"/>
                    <a:gd name="T21" fmla="*/ 0 w 433"/>
                    <a:gd name="T22" fmla="*/ 0 h 104"/>
                    <a:gd name="T23" fmla="*/ 433 w 433"/>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3" h="104">
                      <a:moveTo>
                        <a:pt x="433" y="51"/>
                      </a:moveTo>
                      <a:lnTo>
                        <a:pt x="76" y="0"/>
                      </a:lnTo>
                      <a:lnTo>
                        <a:pt x="243" y="37"/>
                      </a:lnTo>
                      <a:lnTo>
                        <a:pt x="0" y="69"/>
                      </a:lnTo>
                      <a:lnTo>
                        <a:pt x="236" y="67"/>
                      </a:lnTo>
                      <a:lnTo>
                        <a:pt x="68" y="104"/>
                      </a:lnTo>
                      <a:lnTo>
                        <a:pt x="433"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47" name="Freeform 26"/>
                <p:cNvSpPr>
                  <a:spLocks/>
                </p:cNvSpPr>
                <p:nvPr/>
              </p:nvSpPr>
              <p:spPr bwMode="auto">
                <a:xfrm>
                  <a:off x="1728" y="1124"/>
                  <a:ext cx="309" cy="339"/>
                </a:xfrm>
                <a:custGeom>
                  <a:avLst/>
                  <a:gdLst>
                    <a:gd name="T0" fmla="*/ 0 w 309"/>
                    <a:gd name="T1" fmla="*/ 339 h 339"/>
                    <a:gd name="T2" fmla="*/ 200 w 309"/>
                    <a:gd name="T3" fmla="*/ 0 h 339"/>
                    <a:gd name="T4" fmla="*/ 104 w 309"/>
                    <a:gd name="T5" fmla="*/ 192 h 339"/>
                    <a:gd name="T6" fmla="*/ 290 w 309"/>
                    <a:gd name="T7" fmla="*/ 0 h 339"/>
                    <a:gd name="T8" fmla="*/ 135 w 309"/>
                    <a:gd name="T9" fmla="*/ 212 h 339"/>
                    <a:gd name="T10" fmla="*/ 309 w 309"/>
                    <a:gd name="T11" fmla="*/ 113 h 339"/>
                    <a:gd name="T12" fmla="*/ 0 w 309"/>
                    <a:gd name="T13" fmla="*/ 339 h 339"/>
                    <a:gd name="T14" fmla="*/ 0 60000 65536"/>
                    <a:gd name="T15" fmla="*/ 0 60000 65536"/>
                    <a:gd name="T16" fmla="*/ 0 60000 65536"/>
                    <a:gd name="T17" fmla="*/ 0 60000 65536"/>
                    <a:gd name="T18" fmla="*/ 0 60000 65536"/>
                    <a:gd name="T19" fmla="*/ 0 60000 65536"/>
                    <a:gd name="T20" fmla="*/ 0 60000 65536"/>
                    <a:gd name="T21" fmla="*/ 0 w 309"/>
                    <a:gd name="T22" fmla="*/ 0 h 339"/>
                    <a:gd name="T23" fmla="*/ 309 w 309"/>
                    <a:gd name="T24" fmla="*/ 339 h 3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 h="339">
                      <a:moveTo>
                        <a:pt x="0" y="339"/>
                      </a:moveTo>
                      <a:lnTo>
                        <a:pt x="200" y="0"/>
                      </a:lnTo>
                      <a:lnTo>
                        <a:pt x="104" y="192"/>
                      </a:lnTo>
                      <a:lnTo>
                        <a:pt x="290" y="0"/>
                      </a:lnTo>
                      <a:lnTo>
                        <a:pt x="135" y="212"/>
                      </a:lnTo>
                      <a:lnTo>
                        <a:pt x="309" y="113"/>
                      </a:lnTo>
                      <a:lnTo>
                        <a:pt x="0"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48" name="Freeform 27"/>
                <p:cNvSpPr>
                  <a:spLocks/>
                </p:cNvSpPr>
                <p:nvPr/>
              </p:nvSpPr>
              <p:spPr bwMode="auto">
                <a:xfrm>
                  <a:off x="1728" y="1420"/>
                  <a:ext cx="434" cy="104"/>
                </a:xfrm>
                <a:custGeom>
                  <a:avLst/>
                  <a:gdLst>
                    <a:gd name="T0" fmla="*/ 0 w 434"/>
                    <a:gd name="T1" fmla="*/ 51 h 104"/>
                    <a:gd name="T2" fmla="*/ 358 w 434"/>
                    <a:gd name="T3" fmla="*/ 0 h 104"/>
                    <a:gd name="T4" fmla="*/ 191 w 434"/>
                    <a:gd name="T5" fmla="*/ 37 h 104"/>
                    <a:gd name="T6" fmla="*/ 434 w 434"/>
                    <a:gd name="T7" fmla="*/ 69 h 104"/>
                    <a:gd name="T8" fmla="*/ 198 w 434"/>
                    <a:gd name="T9" fmla="*/ 67 h 104"/>
                    <a:gd name="T10" fmla="*/ 365 w 434"/>
                    <a:gd name="T11" fmla="*/ 104 h 104"/>
                    <a:gd name="T12" fmla="*/ 0 w 434"/>
                    <a:gd name="T13" fmla="*/ 51 h 104"/>
                    <a:gd name="T14" fmla="*/ 0 60000 65536"/>
                    <a:gd name="T15" fmla="*/ 0 60000 65536"/>
                    <a:gd name="T16" fmla="*/ 0 60000 65536"/>
                    <a:gd name="T17" fmla="*/ 0 60000 65536"/>
                    <a:gd name="T18" fmla="*/ 0 60000 65536"/>
                    <a:gd name="T19" fmla="*/ 0 60000 65536"/>
                    <a:gd name="T20" fmla="*/ 0 60000 65536"/>
                    <a:gd name="T21" fmla="*/ 0 w 434"/>
                    <a:gd name="T22" fmla="*/ 0 h 104"/>
                    <a:gd name="T23" fmla="*/ 434 w 434"/>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 h="104">
                      <a:moveTo>
                        <a:pt x="0" y="51"/>
                      </a:moveTo>
                      <a:lnTo>
                        <a:pt x="358" y="0"/>
                      </a:lnTo>
                      <a:lnTo>
                        <a:pt x="191" y="37"/>
                      </a:lnTo>
                      <a:lnTo>
                        <a:pt x="434" y="69"/>
                      </a:lnTo>
                      <a:lnTo>
                        <a:pt x="198" y="67"/>
                      </a:lnTo>
                      <a:lnTo>
                        <a:pt x="365" y="104"/>
                      </a:lnTo>
                      <a:lnTo>
                        <a:pt x="0"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49" name="Freeform 28"/>
                <p:cNvSpPr>
                  <a:spLocks/>
                </p:cNvSpPr>
                <p:nvPr/>
              </p:nvSpPr>
              <p:spPr bwMode="auto">
                <a:xfrm>
                  <a:off x="1647" y="1008"/>
                  <a:ext cx="103" cy="442"/>
                </a:xfrm>
                <a:custGeom>
                  <a:avLst/>
                  <a:gdLst>
                    <a:gd name="T0" fmla="*/ 53 w 103"/>
                    <a:gd name="T1" fmla="*/ 442 h 442"/>
                    <a:gd name="T2" fmla="*/ 103 w 103"/>
                    <a:gd name="T3" fmla="*/ 77 h 442"/>
                    <a:gd name="T4" fmla="*/ 67 w 103"/>
                    <a:gd name="T5" fmla="*/ 247 h 442"/>
                    <a:gd name="T6" fmla="*/ 34 w 103"/>
                    <a:gd name="T7" fmla="*/ 0 h 442"/>
                    <a:gd name="T8" fmla="*/ 36 w 103"/>
                    <a:gd name="T9" fmla="*/ 240 h 442"/>
                    <a:gd name="T10" fmla="*/ 0 w 103"/>
                    <a:gd name="T11" fmla="*/ 70 h 442"/>
                    <a:gd name="T12" fmla="*/ 53 w 103"/>
                    <a:gd name="T13" fmla="*/ 442 h 442"/>
                    <a:gd name="T14" fmla="*/ 0 60000 65536"/>
                    <a:gd name="T15" fmla="*/ 0 60000 65536"/>
                    <a:gd name="T16" fmla="*/ 0 60000 65536"/>
                    <a:gd name="T17" fmla="*/ 0 60000 65536"/>
                    <a:gd name="T18" fmla="*/ 0 60000 65536"/>
                    <a:gd name="T19" fmla="*/ 0 60000 65536"/>
                    <a:gd name="T20" fmla="*/ 0 60000 65536"/>
                    <a:gd name="T21" fmla="*/ 0 w 103"/>
                    <a:gd name="T22" fmla="*/ 0 h 442"/>
                    <a:gd name="T23" fmla="*/ 103 w 103"/>
                    <a:gd name="T24" fmla="*/ 442 h 4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442">
                      <a:moveTo>
                        <a:pt x="53" y="442"/>
                      </a:moveTo>
                      <a:lnTo>
                        <a:pt x="103" y="77"/>
                      </a:lnTo>
                      <a:lnTo>
                        <a:pt x="67" y="247"/>
                      </a:lnTo>
                      <a:lnTo>
                        <a:pt x="34" y="0"/>
                      </a:lnTo>
                      <a:lnTo>
                        <a:pt x="36" y="240"/>
                      </a:lnTo>
                      <a:lnTo>
                        <a:pt x="0" y="70"/>
                      </a:lnTo>
                      <a:lnTo>
                        <a:pt x="53" y="442"/>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50" name="Freeform 29"/>
                <p:cNvSpPr>
                  <a:spLocks/>
                </p:cNvSpPr>
                <p:nvPr/>
              </p:nvSpPr>
              <p:spPr bwMode="auto">
                <a:xfrm>
                  <a:off x="1649" y="1497"/>
                  <a:ext cx="103" cy="443"/>
                </a:xfrm>
                <a:custGeom>
                  <a:avLst/>
                  <a:gdLst>
                    <a:gd name="T0" fmla="*/ 53 w 103"/>
                    <a:gd name="T1" fmla="*/ 0 h 443"/>
                    <a:gd name="T2" fmla="*/ 103 w 103"/>
                    <a:gd name="T3" fmla="*/ 364 h 443"/>
                    <a:gd name="T4" fmla="*/ 67 w 103"/>
                    <a:gd name="T5" fmla="*/ 196 h 443"/>
                    <a:gd name="T6" fmla="*/ 34 w 103"/>
                    <a:gd name="T7" fmla="*/ 443 h 443"/>
                    <a:gd name="T8" fmla="*/ 36 w 103"/>
                    <a:gd name="T9" fmla="*/ 202 h 443"/>
                    <a:gd name="T10" fmla="*/ 0 w 103"/>
                    <a:gd name="T11" fmla="*/ 373 h 443"/>
                    <a:gd name="T12" fmla="*/ 53 w 103"/>
                    <a:gd name="T13" fmla="*/ 0 h 443"/>
                    <a:gd name="T14" fmla="*/ 0 60000 65536"/>
                    <a:gd name="T15" fmla="*/ 0 60000 65536"/>
                    <a:gd name="T16" fmla="*/ 0 60000 65536"/>
                    <a:gd name="T17" fmla="*/ 0 60000 65536"/>
                    <a:gd name="T18" fmla="*/ 0 60000 65536"/>
                    <a:gd name="T19" fmla="*/ 0 60000 65536"/>
                    <a:gd name="T20" fmla="*/ 0 60000 65536"/>
                    <a:gd name="T21" fmla="*/ 0 w 103"/>
                    <a:gd name="T22" fmla="*/ 0 h 443"/>
                    <a:gd name="T23" fmla="*/ 103 w 103"/>
                    <a:gd name="T24" fmla="*/ 443 h 4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443">
                      <a:moveTo>
                        <a:pt x="53" y="0"/>
                      </a:moveTo>
                      <a:lnTo>
                        <a:pt x="103" y="364"/>
                      </a:lnTo>
                      <a:lnTo>
                        <a:pt x="67" y="196"/>
                      </a:lnTo>
                      <a:lnTo>
                        <a:pt x="34" y="443"/>
                      </a:lnTo>
                      <a:lnTo>
                        <a:pt x="36" y="202"/>
                      </a:lnTo>
                      <a:lnTo>
                        <a:pt x="0" y="373"/>
                      </a:lnTo>
                      <a:lnTo>
                        <a:pt x="53"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sp>
          <p:nvSpPr>
            <p:cNvPr id="18536" name="Freeform 30"/>
            <p:cNvSpPr>
              <a:spLocks/>
            </p:cNvSpPr>
            <p:nvPr/>
          </p:nvSpPr>
          <p:spPr bwMode="auto">
            <a:xfrm>
              <a:off x="1442" y="1236"/>
              <a:ext cx="502" cy="525"/>
            </a:xfrm>
            <a:custGeom>
              <a:avLst/>
              <a:gdLst>
                <a:gd name="T0" fmla="*/ 260 w 502"/>
                <a:gd name="T1" fmla="*/ 0 h 525"/>
                <a:gd name="T2" fmla="*/ 270 w 502"/>
                <a:gd name="T3" fmla="*/ 212 h 525"/>
                <a:gd name="T4" fmla="*/ 335 w 502"/>
                <a:gd name="T5" fmla="*/ 28 h 525"/>
                <a:gd name="T6" fmla="*/ 290 w 502"/>
                <a:gd name="T7" fmla="*/ 216 h 525"/>
                <a:gd name="T8" fmla="*/ 436 w 502"/>
                <a:gd name="T9" fmla="*/ 60 h 525"/>
                <a:gd name="T10" fmla="*/ 302 w 502"/>
                <a:gd name="T11" fmla="*/ 216 h 525"/>
                <a:gd name="T12" fmla="*/ 477 w 502"/>
                <a:gd name="T13" fmla="*/ 162 h 525"/>
                <a:gd name="T14" fmla="*/ 309 w 502"/>
                <a:gd name="T15" fmla="*/ 228 h 525"/>
                <a:gd name="T16" fmla="*/ 502 w 502"/>
                <a:gd name="T17" fmla="*/ 239 h 525"/>
                <a:gd name="T18" fmla="*/ 292 w 502"/>
                <a:gd name="T19" fmla="*/ 246 h 525"/>
                <a:gd name="T20" fmla="*/ 480 w 502"/>
                <a:gd name="T21" fmla="*/ 306 h 525"/>
                <a:gd name="T22" fmla="*/ 304 w 502"/>
                <a:gd name="T23" fmla="*/ 258 h 525"/>
                <a:gd name="T24" fmla="*/ 438 w 502"/>
                <a:gd name="T25" fmla="*/ 430 h 525"/>
                <a:gd name="T26" fmla="*/ 290 w 502"/>
                <a:gd name="T27" fmla="*/ 270 h 525"/>
                <a:gd name="T28" fmla="*/ 337 w 502"/>
                <a:gd name="T29" fmla="*/ 450 h 525"/>
                <a:gd name="T30" fmla="*/ 272 w 502"/>
                <a:gd name="T31" fmla="*/ 272 h 525"/>
                <a:gd name="T32" fmla="*/ 260 w 502"/>
                <a:gd name="T33" fmla="*/ 525 h 525"/>
                <a:gd name="T34" fmla="*/ 258 w 502"/>
                <a:gd name="T35" fmla="*/ 262 h 525"/>
                <a:gd name="T36" fmla="*/ 178 w 502"/>
                <a:gd name="T37" fmla="*/ 463 h 525"/>
                <a:gd name="T38" fmla="*/ 248 w 502"/>
                <a:gd name="T39" fmla="*/ 262 h 525"/>
                <a:gd name="T40" fmla="*/ 85 w 502"/>
                <a:gd name="T41" fmla="*/ 434 h 525"/>
                <a:gd name="T42" fmla="*/ 223 w 502"/>
                <a:gd name="T43" fmla="*/ 258 h 525"/>
                <a:gd name="T44" fmla="*/ 36 w 502"/>
                <a:gd name="T45" fmla="*/ 313 h 525"/>
                <a:gd name="T46" fmla="*/ 229 w 502"/>
                <a:gd name="T47" fmla="*/ 241 h 525"/>
                <a:gd name="T48" fmla="*/ 0 w 502"/>
                <a:gd name="T49" fmla="*/ 239 h 525"/>
                <a:gd name="T50" fmla="*/ 231 w 502"/>
                <a:gd name="T51" fmla="*/ 231 h 525"/>
                <a:gd name="T52" fmla="*/ 46 w 502"/>
                <a:gd name="T53" fmla="*/ 169 h 525"/>
                <a:gd name="T54" fmla="*/ 225 w 502"/>
                <a:gd name="T55" fmla="*/ 221 h 525"/>
                <a:gd name="T56" fmla="*/ 105 w 502"/>
                <a:gd name="T57" fmla="*/ 76 h 525"/>
                <a:gd name="T58" fmla="*/ 241 w 502"/>
                <a:gd name="T59" fmla="*/ 221 h 525"/>
                <a:gd name="T60" fmla="*/ 180 w 502"/>
                <a:gd name="T61" fmla="*/ 17 h 525"/>
                <a:gd name="T62" fmla="*/ 252 w 502"/>
                <a:gd name="T63" fmla="*/ 208 h 525"/>
                <a:gd name="T64" fmla="*/ 260 w 502"/>
                <a:gd name="T65" fmla="*/ 0 h 5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
                <a:gd name="T100" fmla="*/ 0 h 525"/>
                <a:gd name="T101" fmla="*/ 502 w 502"/>
                <a:gd name="T102" fmla="*/ 525 h 5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 h="525">
                  <a:moveTo>
                    <a:pt x="260" y="0"/>
                  </a:moveTo>
                  <a:lnTo>
                    <a:pt x="270" y="212"/>
                  </a:lnTo>
                  <a:lnTo>
                    <a:pt x="335" y="28"/>
                  </a:lnTo>
                  <a:lnTo>
                    <a:pt x="290" y="216"/>
                  </a:lnTo>
                  <a:lnTo>
                    <a:pt x="436" y="60"/>
                  </a:lnTo>
                  <a:lnTo>
                    <a:pt x="302" y="216"/>
                  </a:lnTo>
                  <a:lnTo>
                    <a:pt x="477" y="162"/>
                  </a:lnTo>
                  <a:lnTo>
                    <a:pt x="309" y="228"/>
                  </a:lnTo>
                  <a:lnTo>
                    <a:pt x="502" y="239"/>
                  </a:lnTo>
                  <a:lnTo>
                    <a:pt x="292" y="246"/>
                  </a:lnTo>
                  <a:lnTo>
                    <a:pt x="480" y="306"/>
                  </a:lnTo>
                  <a:lnTo>
                    <a:pt x="304" y="258"/>
                  </a:lnTo>
                  <a:lnTo>
                    <a:pt x="438" y="430"/>
                  </a:lnTo>
                  <a:lnTo>
                    <a:pt x="290" y="270"/>
                  </a:lnTo>
                  <a:lnTo>
                    <a:pt x="337" y="450"/>
                  </a:lnTo>
                  <a:lnTo>
                    <a:pt x="272" y="272"/>
                  </a:lnTo>
                  <a:lnTo>
                    <a:pt x="260" y="525"/>
                  </a:lnTo>
                  <a:lnTo>
                    <a:pt x="258" y="262"/>
                  </a:lnTo>
                  <a:lnTo>
                    <a:pt x="178" y="463"/>
                  </a:lnTo>
                  <a:lnTo>
                    <a:pt x="248" y="262"/>
                  </a:lnTo>
                  <a:lnTo>
                    <a:pt x="85" y="434"/>
                  </a:lnTo>
                  <a:lnTo>
                    <a:pt x="223" y="258"/>
                  </a:lnTo>
                  <a:lnTo>
                    <a:pt x="36" y="313"/>
                  </a:lnTo>
                  <a:lnTo>
                    <a:pt x="229" y="241"/>
                  </a:lnTo>
                  <a:lnTo>
                    <a:pt x="0" y="239"/>
                  </a:lnTo>
                  <a:lnTo>
                    <a:pt x="231" y="231"/>
                  </a:lnTo>
                  <a:lnTo>
                    <a:pt x="46" y="169"/>
                  </a:lnTo>
                  <a:lnTo>
                    <a:pt x="225" y="221"/>
                  </a:lnTo>
                  <a:lnTo>
                    <a:pt x="105" y="76"/>
                  </a:lnTo>
                  <a:lnTo>
                    <a:pt x="241" y="221"/>
                  </a:lnTo>
                  <a:lnTo>
                    <a:pt x="180" y="17"/>
                  </a:lnTo>
                  <a:lnTo>
                    <a:pt x="252" y="208"/>
                  </a:lnTo>
                  <a:lnTo>
                    <a:pt x="26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37" name="Freeform 31"/>
            <p:cNvSpPr>
              <a:spLocks/>
            </p:cNvSpPr>
            <p:nvPr/>
          </p:nvSpPr>
          <p:spPr bwMode="auto">
            <a:xfrm>
              <a:off x="1321" y="1129"/>
              <a:ext cx="747" cy="701"/>
            </a:xfrm>
            <a:custGeom>
              <a:avLst/>
              <a:gdLst>
                <a:gd name="T0" fmla="*/ 219 w 747"/>
                <a:gd name="T1" fmla="*/ 22 h 701"/>
                <a:gd name="T2" fmla="*/ 362 w 747"/>
                <a:gd name="T3" fmla="*/ 309 h 701"/>
                <a:gd name="T4" fmla="*/ 311 w 747"/>
                <a:gd name="T5" fmla="*/ 0 h 701"/>
                <a:gd name="T6" fmla="*/ 379 w 747"/>
                <a:gd name="T7" fmla="*/ 299 h 701"/>
                <a:gd name="T8" fmla="*/ 439 w 747"/>
                <a:gd name="T9" fmla="*/ 7 h 701"/>
                <a:gd name="T10" fmla="*/ 405 w 747"/>
                <a:gd name="T11" fmla="*/ 307 h 701"/>
                <a:gd name="T12" fmla="*/ 540 w 747"/>
                <a:gd name="T13" fmla="*/ 22 h 701"/>
                <a:gd name="T14" fmla="*/ 428 w 747"/>
                <a:gd name="T15" fmla="*/ 310 h 701"/>
                <a:gd name="T16" fmla="*/ 698 w 747"/>
                <a:gd name="T17" fmla="*/ 163 h 701"/>
                <a:gd name="T18" fmla="*/ 434 w 747"/>
                <a:gd name="T19" fmla="*/ 326 h 701"/>
                <a:gd name="T20" fmla="*/ 733 w 747"/>
                <a:gd name="T21" fmla="*/ 267 h 701"/>
                <a:gd name="T22" fmla="*/ 432 w 747"/>
                <a:gd name="T23" fmla="*/ 342 h 701"/>
                <a:gd name="T24" fmla="*/ 747 w 747"/>
                <a:gd name="T25" fmla="*/ 408 h 701"/>
                <a:gd name="T26" fmla="*/ 430 w 747"/>
                <a:gd name="T27" fmla="*/ 360 h 701"/>
                <a:gd name="T28" fmla="*/ 694 w 747"/>
                <a:gd name="T29" fmla="*/ 506 h 701"/>
                <a:gd name="T30" fmla="*/ 423 w 747"/>
                <a:gd name="T31" fmla="*/ 377 h 701"/>
                <a:gd name="T32" fmla="*/ 552 w 747"/>
                <a:gd name="T33" fmla="*/ 678 h 701"/>
                <a:gd name="T34" fmla="*/ 399 w 747"/>
                <a:gd name="T35" fmla="*/ 381 h 701"/>
                <a:gd name="T36" fmla="*/ 451 w 747"/>
                <a:gd name="T37" fmla="*/ 696 h 701"/>
                <a:gd name="T38" fmla="*/ 385 w 747"/>
                <a:gd name="T39" fmla="*/ 377 h 701"/>
                <a:gd name="T40" fmla="*/ 318 w 747"/>
                <a:gd name="T41" fmla="*/ 678 h 701"/>
                <a:gd name="T42" fmla="*/ 371 w 747"/>
                <a:gd name="T43" fmla="*/ 367 h 701"/>
                <a:gd name="T44" fmla="*/ 213 w 747"/>
                <a:gd name="T45" fmla="*/ 701 h 701"/>
                <a:gd name="T46" fmla="*/ 357 w 747"/>
                <a:gd name="T47" fmla="*/ 365 h 701"/>
                <a:gd name="T48" fmla="*/ 37 w 747"/>
                <a:gd name="T49" fmla="*/ 547 h 701"/>
                <a:gd name="T50" fmla="*/ 348 w 747"/>
                <a:gd name="T51" fmla="*/ 354 h 701"/>
                <a:gd name="T52" fmla="*/ 6 w 747"/>
                <a:gd name="T53" fmla="*/ 419 h 701"/>
                <a:gd name="T54" fmla="*/ 334 w 747"/>
                <a:gd name="T55" fmla="*/ 342 h 701"/>
                <a:gd name="T56" fmla="*/ 0 w 747"/>
                <a:gd name="T57" fmla="*/ 278 h 701"/>
                <a:gd name="T58" fmla="*/ 340 w 747"/>
                <a:gd name="T59" fmla="*/ 330 h 701"/>
                <a:gd name="T60" fmla="*/ 23 w 747"/>
                <a:gd name="T61" fmla="*/ 163 h 701"/>
                <a:gd name="T62" fmla="*/ 336 w 747"/>
                <a:gd name="T63" fmla="*/ 313 h 701"/>
                <a:gd name="T64" fmla="*/ 219 w 747"/>
                <a:gd name="T65" fmla="*/ 22 h 7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01"/>
                <a:gd name="T101" fmla="*/ 747 w 747"/>
                <a:gd name="T102" fmla="*/ 701 h 7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01">
                  <a:moveTo>
                    <a:pt x="219" y="22"/>
                  </a:moveTo>
                  <a:lnTo>
                    <a:pt x="362" y="309"/>
                  </a:lnTo>
                  <a:lnTo>
                    <a:pt x="311" y="0"/>
                  </a:lnTo>
                  <a:lnTo>
                    <a:pt x="379" y="299"/>
                  </a:lnTo>
                  <a:lnTo>
                    <a:pt x="439" y="7"/>
                  </a:lnTo>
                  <a:lnTo>
                    <a:pt x="405" y="307"/>
                  </a:lnTo>
                  <a:lnTo>
                    <a:pt x="540" y="22"/>
                  </a:lnTo>
                  <a:lnTo>
                    <a:pt x="428" y="310"/>
                  </a:lnTo>
                  <a:lnTo>
                    <a:pt x="698" y="163"/>
                  </a:lnTo>
                  <a:lnTo>
                    <a:pt x="434" y="326"/>
                  </a:lnTo>
                  <a:lnTo>
                    <a:pt x="733" y="267"/>
                  </a:lnTo>
                  <a:lnTo>
                    <a:pt x="432" y="342"/>
                  </a:lnTo>
                  <a:lnTo>
                    <a:pt x="747" y="408"/>
                  </a:lnTo>
                  <a:lnTo>
                    <a:pt x="430" y="360"/>
                  </a:lnTo>
                  <a:lnTo>
                    <a:pt x="694" y="506"/>
                  </a:lnTo>
                  <a:lnTo>
                    <a:pt x="423" y="377"/>
                  </a:lnTo>
                  <a:lnTo>
                    <a:pt x="552" y="678"/>
                  </a:lnTo>
                  <a:lnTo>
                    <a:pt x="399" y="381"/>
                  </a:lnTo>
                  <a:lnTo>
                    <a:pt x="451" y="696"/>
                  </a:lnTo>
                  <a:lnTo>
                    <a:pt x="385" y="377"/>
                  </a:lnTo>
                  <a:lnTo>
                    <a:pt x="318" y="678"/>
                  </a:lnTo>
                  <a:lnTo>
                    <a:pt x="371" y="367"/>
                  </a:lnTo>
                  <a:lnTo>
                    <a:pt x="213" y="701"/>
                  </a:lnTo>
                  <a:lnTo>
                    <a:pt x="357" y="365"/>
                  </a:lnTo>
                  <a:lnTo>
                    <a:pt x="37" y="547"/>
                  </a:lnTo>
                  <a:lnTo>
                    <a:pt x="348" y="354"/>
                  </a:lnTo>
                  <a:lnTo>
                    <a:pt x="6" y="419"/>
                  </a:lnTo>
                  <a:lnTo>
                    <a:pt x="334" y="342"/>
                  </a:lnTo>
                  <a:lnTo>
                    <a:pt x="0" y="278"/>
                  </a:lnTo>
                  <a:lnTo>
                    <a:pt x="340" y="330"/>
                  </a:lnTo>
                  <a:lnTo>
                    <a:pt x="23" y="163"/>
                  </a:lnTo>
                  <a:lnTo>
                    <a:pt x="336" y="313"/>
                  </a:lnTo>
                  <a:lnTo>
                    <a:pt x="219" y="22"/>
                  </a:lnTo>
                  <a:close/>
                </a:path>
              </a:pathLst>
            </a:custGeom>
            <a:solidFill>
              <a:srgbClr val="8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38" name="Freeform 32"/>
            <p:cNvSpPr>
              <a:spLocks/>
            </p:cNvSpPr>
            <p:nvPr/>
          </p:nvSpPr>
          <p:spPr bwMode="auto">
            <a:xfrm>
              <a:off x="1537" y="1321"/>
              <a:ext cx="312" cy="326"/>
            </a:xfrm>
            <a:custGeom>
              <a:avLst/>
              <a:gdLst>
                <a:gd name="T0" fmla="*/ 161 w 312"/>
                <a:gd name="T1" fmla="*/ 0 h 326"/>
                <a:gd name="T2" fmla="*/ 168 w 312"/>
                <a:gd name="T3" fmla="*/ 131 h 326"/>
                <a:gd name="T4" fmla="*/ 208 w 312"/>
                <a:gd name="T5" fmla="*/ 17 h 326"/>
                <a:gd name="T6" fmla="*/ 180 w 312"/>
                <a:gd name="T7" fmla="*/ 134 h 326"/>
                <a:gd name="T8" fmla="*/ 269 w 312"/>
                <a:gd name="T9" fmla="*/ 36 h 326"/>
                <a:gd name="T10" fmla="*/ 188 w 312"/>
                <a:gd name="T11" fmla="*/ 134 h 326"/>
                <a:gd name="T12" fmla="*/ 296 w 312"/>
                <a:gd name="T13" fmla="*/ 100 h 326"/>
                <a:gd name="T14" fmla="*/ 192 w 312"/>
                <a:gd name="T15" fmla="*/ 141 h 326"/>
                <a:gd name="T16" fmla="*/ 312 w 312"/>
                <a:gd name="T17" fmla="*/ 148 h 326"/>
                <a:gd name="T18" fmla="*/ 182 w 312"/>
                <a:gd name="T19" fmla="*/ 152 h 326"/>
                <a:gd name="T20" fmla="*/ 299 w 312"/>
                <a:gd name="T21" fmla="*/ 189 h 326"/>
                <a:gd name="T22" fmla="*/ 189 w 312"/>
                <a:gd name="T23" fmla="*/ 160 h 326"/>
                <a:gd name="T24" fmla="*/ 271 w 312"/>
                <a:gd name="T25" fmla="*/ 267 h 326"/>
                <a:gd name="T26" fmla="*/ 180 w 312"/>
                <a:gd name="T27" fmla="*/ 167 h 326"/>
                <a:gd name="T28" fmla="*/ 209 w 312"/>
                <a:gd name="T29" fmla="*/ 279 h 326"/>
                <a:gd name="T30" fmla="*/ 169 w 312"/>
                <a:gd name="T31" fmla="*/ 168 h 326"/>
                <a:gd name="T32" fmla="*/ 161 w 312"/>
                <a:gd name="T33" fmla="*/ 326 h 326"/>
                <a:gd name="T34" fmla="*/ 159 w 312"/>
                <a:gd name="T35" fmla="*/ 162 h 326"/>
                <a:gd name="T36" fmla="*/ 111 w 312"/>
                <a:gd name="T37" fmla="*/ 288 h 326"/>
                <a:gd name="T38" fmla="*/ 154 w 312"/>
                <a:gd name="T39" fmla="*/ 162 h 326"/>
                <a:gd name="T40" fmla="*/ 53 w 312"/>
                <a:gd name="T41" fmla="*/ 271 h 326"/>
                <a:gd name="T42" fmla="*/ 140 w 312"/>
                <a:gd name="T43" fmla="*/ 160 h 326"/>
                <a:gd name="T44" fmla="*/ 23 w 312"/>
                <a:gd name="T45" fmla="*/ 195 h 326"/>
                <a:gd name="T46" fmla="*/ 143 w 312"/>
                <a:gd name="T47" fmla="*/ 149 h 326"/>
                <a:gd name="T48" fmla="*/ 0 w 312"/>
                <a:gd name="T49" fmla="*/ 148 h 326"/>
                <a:gd name="T50" fmla="*/ 143 w 312"/>
                <a:gd name="T51" fmla="*/ 142 h 326"/>
                <a:gd name="T52" fmla="*/ 30 w 312"/>
                <a:gd name="T53" fmla="*/ 104 h 326"/>
                <a:gd name="T54" fmla="*/ 141 w 312"/>
                <a:gd name="T55" fmla="*/ 137 h 326"/>
                <a:gd name="T56" fmla="*/ 66 w 312"/>
                <a:gd name="T57" fmla="*/ 47 h 326"/>
                <a:gd name="T58" fmla="*/ 151 w 312"/>
                <a:gd name="T59" fmla="*/ 137 h 326"/>
                <a:gd name="T60" fmla="*/ 112 w 312"/>
                <a:gd name="T61" fmla="*/ 9 h 326"/>
                <a:gd name="T62" fmla="*/ 157 w 312"/>
                <a:gd name="T63" fmla="*/ 129 h 326"/>
                <a:gd name="T64" fmla="*/ 161 w 312"/>
                <a:gd name="T65" fmla="*/ 0 h 3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2"/>
                <a:gd name="T100" fmla="*/ 0 h 326"/>
                <a:gd name="T101" fmla="*/ 312 w 312"/>
                <a:gd name="T102" fmla="*/ 326 h 3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2" h="326">
                  <a:moveTo>
                    <a:pt x="161" y="0"/>
                  </a:moveTo>
                  <a:lnTo>
                    <a:pt x="168" y="131"/>
                  </a:lnTo>
                  <a:lnTo>
                    <a:pt x="208" y="17"/>
                  </a:lnTo>
                  <a:lnTo>
                    <a:pt x="180" y="134"/>
                  </a:lnTo>
                  <a:lnTo>
                    <a:pt x="269" y="36"/>
                  </a:lnTo>
                  <a:lnTo>
                    <a:pt x="188" y="134"/>
                  </a:lnTo>
                  <a:lnTo>
                    <a:pt x="296" y="100"/>
                  </a:lnTo>
                  <a:lnTo>
                    <a:pt x="192" y="141"/>
                  </a:lnTo>
                  <a:lnTo>
                    <a:pt x="312" y="148"/>
                  </a:lnTo>
                  <a:lnTo>
                    <a:pt x="182" y="152"/>
                  </a:lnTo>
                  <a:lnTo>
                    <a:pt x="299" y="189"/>
                  </a:lnTo>
                  <a:lnTo>
                    <a:pt x="189" y="160"/>
                  </a:lnTo>
                  <a:lnTo>
                    <a:pt x="271" y="267"/>
                  </a:lnTo>
                  <a:lnTo>
                    <a:pt x="180" y="167"/>
                  </a:lnTo>
                  <a:lnTo>
                    <a:pt x="209" y="279"/>
                  </a:lnTo>
                  <a:lnTo>
                    <a:pt x="169" y="168"/>
                  </a:lnTo>
                  <a:lnTo>
                    <a:pt x="161" y="326"/>
                  </a:lnTo>
                  <a:lnTo>
                    <a:pt x="159" y="162"/>
                  </a:lnTo>
                  <a:lnTo>
                    <a:pt x="111" y="288"/>
                  </a:lnTo>
                  <a:lnTo>
                    <a:pt x="154" y="162"/>
                  </a:lnTo>
                  <a:lnTo>
                    <a:pt x="53" y="271"/>
                  </a:lnTo>
                  <a:lnTo>
                    <a:pt x="140" y="160"/>
                  </a:lnTo>
                  <a:lnTo>
                    <a:pt x="23" y="195"/>
                  </a:lnTo>
                  <a:lnTo>
                    <a:pt x="143" y="149"/>
                  </a:lnTo>
                  <a:lnTo>
                    <a:pt x="0" y="148"/>
                  </a:lnTo>
                  <a:lnTo>
                    <a:pt x="143" y="142"/>
                  </a:lnTo>
                  <a:lnTo>
                    <a:pt x="30" y="104"/>
                  </a:lnTo>
                  <a:lnTo>
                    <a:pt x="141" y="137"/>
                  </a:lnTo>
                  <a:lnTo>
                    <a:pt x="66" y="47"/>
                  </a:lnTo>
                  <a:lnTo>
                    <a:pt x="151" y="137"/>
                  </a:lnTo>
                  <a:lnTo>
                    <a:pt x="112" y="9"/>
                  </a:lnTo>
                  <a:lnTo>
                    <a:pt x="157" y="129"/>
                  </a:lnTo>
                  <a:lnTo>
                    <a:pt x="161" y="0"/>
                  </a:lnTo>
                  <a:close/>
                </a:path>
              </a:pathLst>
            </a:cu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8" name="Group 33"/>
          <p:cNvGrpSpPr>
            <a:grpSpLocks/>
          </p:cNvGrpSpPr>
          <p:nvPr/>
        </p:nvGrpSpPr>
        <p:grpSpPr bwMode="auto">
          <a:xfrm flipH="1">
            <a:off x="8064500" y="2654300"/>
            <a:ext cx="2209800" cy="3271838"/>
            <a:chOff x="2064" y="1836"/>
            <a:chExt cx="1963" cy="1389"/>
          </a:xfrm>
        </p:grpSpPr>
        <p:sp>
          <p:nvSpPr>
            <p:cNvPr id="18530" name="Freeform 34"/>
            <p:cNvSpPr>
              <a:spLocks/>
            </p:cNvSpPr>
            <p:nvPr/>
          </p:nvSpPr>
          <p:spPr bwMode="auto">
            <a:xfrm>
              <a:off x="2131" y="1853"/>
              <a:ext cx="1886" cy="1372"/>
            </a:xfrm>
            <a:custGeom>
              <a:avLst/>
              <a:gdLst>
                <a:gd name="T0" fmla="*/ 1886 w 1886"/>
                <a:gd name="T1" fmla="*/ 0 h 1372"/>
                <a:gd name="T2" fmla="*/ 1558 w 1886"/>
                <a:gd name="T3" fmla="*/ 25 h 1372"/>
                <a:gd name="T4" fmla="*/ 1308 w 1886"/>
                <a:gd name="T5" fmla="*/ 68 h 1372"/>
                <a:gd name="T6" fmla="*/ 1088 w 1886"/>
                <a:gd name="T7" fmla="*/ 137 h 1372"/>
                <a:gd name="T8" fmla="*/ 838 w 1886"/>
                <a:gd name="T9" fmla="*/ 236 h 1372"/>
                <a:gd name="T10" fmla="*/ 601 w 1886"/>
                <a:gd name="T11" fmla="*/ 373 h 1372"/>
                <a:gd name="T12" fmla="*/ 399 w 1886"/>
                <a:gd name="T13" fmla="*/ 528 h 1372"/>
                <a:gd name="T14" fmla="*/ 268 w 1886"/>
                <a:gd name="T15" fmla="*/ 670 h 1372"/>
                <a:gd name="T16" fmla="*/ 155 w 1886"/>
                <a:gd name="T17" fmla="*/ 832 h 1372"/>
                <a:gd name="T18" fmla="*/ 95 w 1886"/>
                <a:gd name="T19" fmla="*/ 944 h 1372"/>
                <a:gd name="T20" fmla="*/ 47 w 1886"/>
                <a:gd name="T21" fmla="*/ 1068 h 1372"/>
                <a:gd name="T22" fmla="*/ 11 w 1886"/>
                <a:gd name="T23" fmla="*/ 1237 h 1372"/>
                <a:gd name="T24" fmla="*/ 0 w 1886"/>
                <a:gd name="T25" fmla="*/ 1367 h 1372"/>
                <a:gd name="T26" fmla="*/ 0 w 1886"/>
                <a:gd name="T27" fmla="*/ 1372 h 13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86"/>
                <a:gd name="T43" fmla="*/ 0 h 1372"/>
                <a:gd name="T44" fmla="*/ 1886 w 1886"/>
                <a:gd name="T45" fmla="*/ 1372 h 13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86" h="1372">
                  <a:moveTo>
                    <a:pt x="1886" y="0"/>
                  </a:moveTo>
                  <a:lnTo>
                    <a:pt x="1558" y="25"/>
                  </a:lnTo>
                  <a:lnTo>
                    <a:pt x="1308" y="68"/>
                  </a:lnTo>
                  <a:lnTo>
                    <a:pt x="1088" y="137"/>
                  </a:lnTo>
                  <a:lnTo>
                    <a:pt x="838" y="236"/>
                  </a:lnTo>
                  <a:lnTo>
                    <a:pt x="601" y="373"/>
                  </a:lnTo>
                  <a:lnTo>
                    <a:pt x="399" y="528"/>
                  </a:lnTo>
                  <a:lnTo>
                    <a:pt x="268" y="670"/>
                  </a:lnTo>
                  <a:lnTo>
                    <a:pt x="155" y="832"/>
                  </a:lnTo>
                  <a:lnTo>
                    <a:pt x="95" y="944"/>
                  </a:lnTo>
                  <a:lnTo>
                    <a:pt x="47" y="1068"/>
                  </a:lnTo>
                  <a:lnTo>
                    <a:pt x="11" y="1237"/>
                  </a:lnTo>
                  <a:lnTo>
                    <a:pt x="0" y="1367"/>
                  </a:lnTo>
                  <a:lnTo>
                    <a:pt x="0" y="1372"/>
                  </a:lnTo>
                </a:path>
              </a:pathLst>
            </a:custGeom>
            <a:noFill/>
            <a:ln w="14288">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31" name="Freeform 35"/>
            <p:cNvSpPr>
              <a:spLocks/>
            </p:cNvSpPr>
            <p:nvPr/>
          </p:nvSpPr>
          <p:spPr bwMode="auto">
            <a:xfrm>
              <a:off x="2092" y="1844"/>
              <a:ext cx="1935" cy="1374"/>
            </a:xfrm>
            <a:custGeom>
              <a:avLst/>
              <a:gdLst>
                <a:gd name="T0" fmla="*/ 1935 w 1935"/>
                <a:gd name="T1" fmla="*/ 0 h 1374"/>
                <a:gd name="T2" fmla="*/ 1598 w 1935"/>
                <a:gd name="T3" fmla="*/ 25 h 1374"/>
                <a:gd name="T4" fmla="*/ 1343 w 1935"/>
                <a:gd name="T5" fmla="*/ 69 h 1374"/>
                <a:gd name="T6" fmla="*/ 1116 w 1935"/>
                <a:gd name="T7" fmla="*/ 137 h 1374"/>
                <a:gd name="T8" fmla="*/ 861 w 1935"/>
                <a:gd name="T9" fmla="*/ 236 h 1374"/>
                <a:gd name="T10" fmla="*/ 616 w 1935"/>
                <a:gd name="T11" fmla="*/ 373 h 1374"/>
                <a:gd name="T12" fmla="*/ 408 w 1935"/>
                <a:gd name="T13" fmla="*/ 528 h 1374"/>
                <a:gd name="T14" fmla="*/ 274 w 1935"/>
                <a:gd name="T15" fmla="*/ 672 h 1374"/>
                <a:gd name="T16" fmla="*/ 158 w 1935"/>
                <a:gd name="T17" fmla="*/ 833 h 1374"/>
                <a:gd name="T18" fmla="*/ 97 w 1935"/>
                <a:gd name="T19" fmla="*/ 944 h 1374"/>
                <a:gd name="T20" fmla="*/ 48 w 1935"/>
                <a:gd name="T21" fmla="*/ 1069 h 1374"/>
                <a:gd name="T22" fmla="*/ 12 w 1935"/>
                <a:gd name="T23" fmla="*/ 1237 h 1374"/>
                <a:gd name="T24" fmla="*/ 0 w 1935"/>
                <a:gd name="T25" fmla="*/ 1367 h 1374"/>
                <a:gd name="T26" fmla="*/ 0 w 1935"/>
                <a:gd name="T27" fmla="*/ 1374 h 1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5"/>
                <a:gd name="T43" fmla="*/ 0 h 1374"/>
                <a:gd name="T44" fmla="*/ 1935 w 1935"/>
                <a:gd name="T45" fmla="*/ 1374 h 13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5" h="1374">
                  <a:moveTo>
                    <a:pt x="1935" y="0"/>
                  </a:moveTo>
                  <a:lnTo>
                    <a:pt x="1598" y="25"/>
                  </a:lnTo>
                  <a:lnTo>
                    <a:pt x="1343" y="69"/>
                  </a:lnTo>
                  <a:lnTo>
                    <a:pt x="1116" y="137"/>
                  </a:lnTo>
                  <a:lnTo>
                    <a:pt x="861" y="236"/>
                  </a:lnTo>
                  <a:lnTo>
                    <a:pt x="616" y="373"/>
                  </a:lnTo>
                  <a:lnTo>
                    <a:pt x="408" y="528"/>
                  </a:lnTo>
                  <a:lnTo>
                    <a:pt x="274" y="672"/>
                  </a:lnTo>
                  <a:lnTo>
                    <a:pt x="158" y="833"/>
                  </a:lnTo>
                  <a:lnTo>
                    <a:pt x="97" y="944"/>
                  </a:lnTo>
                  <a:lnTo>
                    <a:pt x="48" y="1069"/>
                  </a:lnTo>
                  <a:lnTo>
                    <a:pt x="12" y="1237"/>
                  </a:lnTo>
                  <a:lnTo>
                    <a:pt x="0" y="1367"/>
                  </a:lnTo>
                  <a:lnTo>
                    <a:pt x="0" y="1374"/>
                  </a:lnTo>
                </a:path>
              </a:pathLst>
            </a:custGeom>
            <a:noFill/>
            <a:ln w="14288">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32" name="Freeform 36"/>
            <p:cNvSpPr>
              <a:spLocks/>
            </p:cNvSpPr>
            <p:nvPr/>
          </p:nvSpPr>
          <p:spPr bwMode="auto">
            <a:xfrm>
              <a:off x="2064" y="1836"/>
              <a:ext cx="1952" cy="1368"/>
            </a:xfrm>
            <a:custGeom>
              <a:avLst/>
              <a:gdLst>
                <a:gd name="T0" fmla="*/ 1952 w 1952"/>
                <a:gd name="T1" fmla="*/ 0 h 1368"/>
                <a:gd name="T2" fmla="*/ 1613 w 1952"/>
                <a:gd name="T3" fmla="*/ 24 h 1368"/>
                <a:gd name="T4" fmla="*/ 1354 w 1952"/>
                <a:gd name="T5" fmla="*/ 68 h 1368"/>
                <a:gd name="T6" fmla="*/ 1126 w 1952"/>
                <a:gd name="T7" fmla="*/ 136 h 1368"/>
                <a:gd name="T8" fmla="*/ 868 w 1952"/>
                <a:gd name="T9" fmla="*/ 236 h 1368"/>
                <a:gd name="T10" fmla="*/ 622 w 1952"/>
                <a:gd name="T11" fmla="*/ 372 h 1368"/>
                <a:gd name="T12" fmla="*/ 412 w 1952"/>
                <a:gd name="T13" fmla="*/ 528 h 1368"/>
                <a:gd name="T14" fmla="*/ 277 w 1952"/>
                <a:gd name="T15" fmla="*/ 669 h 1368"/>
                <a:gd name="T16" fmla="*/ 160 w 1952"/>
                <a:gd name="T17" fmla="*/ 830 h 1368"/>
                <a:gd name="T18" fmla="*/ 98 w 1952"/>
                <a:gd name="T19" fmla="*/ 942 h 1368"/>
                <a:gd name="T20" fmla="*/ 49 w 1952"/>
                <a:gd name="T21" fmla="*/ 1065 h 1368"/>
                <a:gd name="T22" fmla="*/ 13 w 1952"/>
                <a:gd name="T23" fmla="*/ 1233 h 1368"/>
                <a:gd name="T24" fmla="*/ 0 w 1952"/>
                <a:gd name="T25" fmla="*/ 1363 h 1368"/>
                <a:gd name="T26" fmla="*/ 0 w 1952"/>
                <a:gd name="T27" fmla="*/ 1368 h 1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52"/>
                <a:gd name="T43" fmla="*/ 0 h 1368"/>
                <a:gd name="T44" fmla="*/ 1952 w 1952"/>
                <a:gd name="T45" fmla="*/ 1368 h 13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52" h="1368">
                  <a:moveTo>
                    <a:pt x="1952" y="0"/>
                  </a:moveTo>
                  <a:lnTo>
                    <a:pt x="1613" y="24"/>
                  </a:lnTo>
                  <a:lnTo>
                    <a:pt x="1354" y="68"/>
                  </a:lnTo>
                  <a:lnTo>
                    <a:pt x="1126" y="136"/>
                  </a:lnTo>
                  <a:lnTo>
                    <a:pt x="868" y="236"/>
                  </a:lnTo>
                  <a:lnTo>
                    <a:pt x="622" y="372"/>
                  </a:lnTo>
                  <a:lnTo>
                    <a:pt x="412" y="528"/>
                  </a:lnTo>
                  <a:lnTo>
                    <a:pt x="277" y="669"/>
                  </a:lnTo>
                  <a:lnTo>
                    <a:pt x="160" y="830"/>
                  </a:lnTo>
                  <a:lnTo>
                    <a:pt x="98" y="942"/>
                  </a:lnTo>
                  <a:lnTo>
                    <a:pt x="49" y="1065"/>
                  </a:lnTo>
                  <a:lnTo>
                    <a:pt x="13" y="1233"/>
                  </a:lnTo>
                  <a:lnTo>
                    <a:pt x="0" y="1363"/>
                  </a:lnTo>
                  <a:lnTo>
                    <a:pt x="0" y="1368"/>
                  </a:lnTo>
                </a:path>
              </a:pathLst>
            </a:custGeom>
            <a:noFill/>
            <a:ln w="14288">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9" name="Group 37"/>
          <p:cNvGrpSpPr>
            <a:grpSpLocks/>
          </p:cNvGrpSpPr>
          <p:nvPr/>
        </p:nvGrpSpPr>
        <p:grpSpPr bwMode="auto">
          <a:xfrm>
            <a:off x="6411914" y="1130300"/>
            <a:ext cx="3252787" cy="3200400"/>
            <a:chOff x="2907" y="1193"/>
            <a:chExt cx="1377" cy="1398"/>
          </a:xfrm>
        </p:grpSpPr>
        <p:sp>
          <p:nvSpPr>
            <p:cNvPr id="18504" name="Freeform 38"/>
            <p:cNvSpPr>
              <a:spLocks/>
            </p:cNvSpPr>
            <p:nvPr/>
          </p:nvSpPr>
          <p:spPr bwMode="auto">
            <a:xfrm>
              <a:off x="3027" y="1376"/>
              <a:ext cx="1013" cy="1040"/>
            </a:xfrm>
            <a:custGeom>
              <a:avLst/>
              <a:gdLst>
                <a:gd name="T0" fmla="*/ 642 w 1013"/>
                <a:gd name="T1" fmla="*/ 57 h 1040"/>
                <a:gd name="T2" fmla="*/ 682 w 1013"/>
                <a:gd name="T3" fmla="*/ 62 h 1040"/>
                <a:gd name="T4" fmla="*/ 763 w 1013"/>
                <a:gd name="T5" fmla="*/ 91 h 1040"/>
                <a:gd name="T6" fmla="*/ 808 w 1013"/>
                <a:gd name="T7" fmla="*/ 112 h 1040"/>
                <a:gd name="T8" fmla="*/ 860 w 1013"/>
                <a:gd name="T9" fmla="*/ 125 h 1040"/>
                <a:gd name="T10" fmla="*/ 945 w 1013"/>
                <a:gd name="T11" fmla="*/ 162 h 1040"/>
                <a:gd name="T12" fmla="*/ 967 w 1013"/>
                <a:gd name="T13" fmla="*/ 266 h 1040"/>
                <a:gd name="T14" fmla="*/ 1006 w 1013"/>
                <a:gd name="T15" fmla="*/ 322 h 1040"/>
                <a:gd name="T16" fmla="*/ 1013 w 1013"/>
                <a:gd name="T17" fmla="*/ 418 h 1040"/>
                <a:gd name="T18" fmla="*/ 718 w 1013"/>
                <a:gd name="T19" fmla="*/ 511 h 1040"/>
                <a:gd name="T20" fmla="*/ 765 w 1013"/>
                <a:gd name="T21" fmla="*/ 548 h 1040"/>
                <a:gd name="T22" fmla="*/ 740 w 1013"/>
                <a:gd name="T23" fmla="*/ 573 h 1040"/>
                <a:gd name="T24" fmla="*/ 713 w 1013"/>
                <a:gd name="T25" fmla="*/ 595 h 1040"/>
                <a:gd name="T26" fmla="*/ 676 w 1013"/>
                <a:gd name="T27" fmla="*/ 623 h 1040"/>
                <a:gd name="T28" fmla="*/ 697 w 1013"/>
                <a:gd name="T29" fmla="*/ 660 h 1040"/>
                <a:gd name="T30" fmla="*/ 679 w 1013"/>
                <a:gd name="T31" fmla="*/ 648 h 1040"/>
                <a:gd name="T32" fmla="*/ 636 w 1013"/>
                <a:gd name="T33" fmla="*/ 663 h 1040"/>
                <a:gd name="T34" fmla="*/ 606 w 1013"/>
                <a:gd name="T35" fmla="*/ 713 h 1040"/>
                <a:gd name="T36" fmla="*/ 551 w 1013"/>
                <a:gd name="T37" fmla="*/ 1040 h 1040"/>
                <a:gd name="T38" fmla="*/ 502 w 1013"/>
                <a:gd name="T39" fmla="*/ 979 h 1040"/>
                <a:gd name="T40" fmla="*/ 462 w 1013"/>
                <a:gd name="T41" fmla="*/ 972 h 1040"/>
                <a:gd name="T42" fmla="*/ 373 w 1013"/>
                <a:gd name="T43" fmla="*/ 957 h 1040"/>
                <a:gd name="T44" fmla="*/ 331 w 1013"/>
                <a:gd name="T45" fmla="*/ 929 h 1040"/>
                <a:gd name="T46" fmla="*/ 247 w 1013"/>
                <a:gd name="T47" fmla="*/ 950 h 1040"/>
                <a:gd name="T48" fmla="*/ 165 w 1013"/>
                <a:gd name="T49" fmla="*/ 892 h 1040"/>
                <a:gd name="T50" fmla="*/ 196 w 1013"/>
                <a:gd name="T51" fmla="*/ 757 h 1040"/>
                <a:gd name="T52" fmla="*/ 168 w 1013"/>
                <a:gd name="T53" fmla="*/ 698 h 1040"/>
                <a:gd name="T54" fmla="*/ 137 w 1013"/>
                <a:gd name="T55" fmla="*/ 608 h 1040"/>
                <a:gd name="T56" fmla="*/ 0 w 1013"/>
                <a:gd name="T57" fmla="*/ 486 h 1040"/>
                <a:gd name="T58" fmla="*/ 101 w 1013"/>
                <a:gd name="T59" fmla="*/ 434 h 1040"/>
                <a:gd name="T60" fmla="*/ 162 w 1013"/>
                <a:gd name="T61" fmla="*/ 328 h 1040"/>
                <a:gd name="T62" fmla="*/ 137 w 1013"/>
                <a:gd name="T63" fmla="*/ 149 h 1040"/>
                <a:gd name="T64" fmla="*/ 235 w 1013"/>
                <a:gd name="T65" fmla="*/ 97 h 1040"/>
                <a:gd name="T66" fmla="*/ 341 w 1013"/>
                <a:gd name="T67" fmla="*/ 122 h 1040"/>
                <a:gd name="T68" fmla="*/ 361 w 1013"/>
                <a:gd name="T69" fmla="*/ 41 h 1040"/>
                <a:gd name="T70" fmla="*/ 459 w 1013"/>
                <a:gd name="T71" fmla="*/ 17 h 1040"/>
                <a:gd name="T72" fmla="*/ 539 w 1013"/>
                <a:gd name="T73" fmla="*/ 0 h 10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3"/>
                <a:gd name="T112" fmla="*/ 0 h 1040"/>
                <a:gd name="T113" fmla="*/ 1013 w 1013"/>
                <a:gd name="T114" fmla="*/ 1040 h 10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3" h="1040">
                  <a:moveTo>
                    <a:pt x="593" y="237"/>
                  </a:moveTo>
                  <a:lnTo>
                    <a:pt x="642" y="57"/>
                  </a:lnTo>
                  <a:lnTo>
                    <a:pt x="611" y="322"/>
                  </a:lnTo>
                  <a:lnTo>
                    <a:pt x="682" y="62"/>
                  </a:lnTo>
                  <a:lnTo>
                    <a:pt x="657" y="279"/>
                  </a:lnTo>
                  <a:lnTo>
                    <a:pt x="763" y="91"/>
                  </a:lnTo>
                  <a:lnTo>
                    <a:pt x="679" y="334"/>
                  </a:lnTo>
                  <a:lnTo>
                    <a:pt x="808" y="112"/>
                  </a:lnTo>
                  <a:lnTo>
                    <a:pt x="703" y="366"/>
                  </a:lnTo>
                  <a:lnTo>
                    <a:pt x="860" y="125"/>
                  </a:lnTo>
                  <a:lnTo>
                    <a:pt x="713" y="381"/>
                  </a:lnTo>
                  <a:lnTo>
                    <a:pt x="945" y="162"/>
                  </a:lnTo>
                  <a:lnTo>
                    <a:pt x="725" y="396"/>
                  </a:lnTo>
                  <a:lnTo>
                    <a:pt x="967" y="266"/>
                  </a:lnTo>
                  <a:lnTo>
                    <a:pt x="749" y="421"/>
                  </a:lnTo>
                  <a:lnTo>
                    <a:pt x="1006" y="322"/>
                  </a:lnTo>
                  <a:lnTo>
                    <a:pt x="778" y="449"/>
                  </a:lnTo>
                  <a:lnTo>
                    <a:pt x="1013" y="418"/>
                  </a:lnTo>
                  <a:lnTo>
                    <a:pt x="737" y="483"/>
                  </a:lnTo>
                  <a:lnTo>
                    <a:pt x="718" y="511"/>
                  </a:lnTo>
                  <a:lnTo>
                    <a:pt x="1006" y="573"/>
                  </a:lnTo>
                  <a:lnTo>
                    <a:pt x="765" y="548"/>
                  </a:lnTo>
                  <a:lnTo>
                    <a:pt x="979" y="608"/>
                  </a:lnTo>
                  <a:lnTo>
                    <a:pt x="740" y="573"/>
                  </a:lnTo>
                  <a:lnTo>
                    <a:pt x="967" y="698"/>
                  </a:lnTo>
                  <a:lnTo>
                    <a:pt x="713" y="595"/>
                  </a:lnTo>
                  <a:lnTo>
                    <a:pt x="927" y="745"/>
                  </a:lnTo>
                  <a:lnTo>
                    <a:pt x="676" y="623"/>
                  </a:lnTo>
                  <a:lnTo>
                    <a:pt x="949" y="842"/>
                  </a:lnTo>
                  <a:lnTo>
                    <a:pt x="697" y="660"/>
                  </a:lnTo>
                  <a:lnTo>
                    <a:pt x="888" y="917"/>
                  </a:lnTo>
                  <a:lnTo>
                    <a:pt x="679" y="648"/>
                  </a:lnTo>
                  <a:lnTo>
                    <a:pt x="783" y="879"/>
                  </a:lnTo>
                  <a:lnTo>
                    <a:pt x="636" y="663"/>
                  </a:lnTo>
                  <a:lnTo>
                    <a:pt x="672" y="942"/>
                  </a:lnTo>
                  <a:lnTo>
                    <a:pt x="606" y="713"/>
                  </a:lnTo>
                  <a:lnTo>
                    <a:pt x="572" y="835"/>
                  </a:lnTo>
                  <a:lnTo>
                    <a:pt x="551" y="1040"/>
                  </a:lnTo>
                  <a:lnTo>
                    <a:pt x="551" y="742"/>
                  </a:lnTo>
                  <a:lnTo>
                    <a:pt x="502" y="979"/>
                  </a:lnTo>
                  <a:lnTo>
                    <a:pt x="527" y="720"/>
                  </a:lnTo>
                  <a:lnTo>
                    <a:pt x="462" y="972"/>
                  </a:lnTo>
                  <a:lnTo>
                    <a:pt x="493" y="722"/>
                  </a:lnTo>
                  <a:lnTo>
                    <a:pt x="373" y="957"/>
                  </a:lnTo>
                  <a:lnTo>
                    <a:pt x="450" y="722"/>
                  </a:lnTo>
                  <a:lnTo>
                    <a:pt x="331" y="929"/>
                  </a:lnTo>
                  <a:lnTo>
                    <a:pt x="419" y="700"/>
                  </a:lnTo>
                  <a:lnTo>
                    <a:pt x="247" y="950"/>
                  </a:lnTo>
                  <a:lnTo>
                    <a:pt x="383" y="704"/>
                  </a:lnTo>
                  <a:lnTo>
                    <a:pt x="165" y="892"/>
                  </a:lnTo>
                  <a:lnTo>
                    <a:pt x="407" y="651"/>
                  </a:lnTo>
                  <a:lnTo>
                    <a:pt x="196" y="757"/>
                  </a:lnTo>
                  <a:lnTo>
                    <a:pt x="419" y="598"/>
                  </a:lnTo>
                  <a:lnTo>
                    <a:pt x="168" y="698"/>
                  </a:lnTo>
                  <a:lnTo>
                    <a:pt x="392" y="568"/>
                  </a:lnTo>
                  <a:lnTo>
                    <a:pt x="137" y="608"/>
                  </a:lnTo>
                  <a:lnTo>
                    <a:pt x="417" y="539"/>
                  </a:lnTo>
                  <a:lnTo>
                    <a:pt x="0" y="486"/>
                  </a:lnTo>
                  <a:lnTo>
                    <a:pt x="368" y="499"/>
                  </a:lnTo>
                  <a:lnTo>
                    <a:pt x="101" y="434"/>
                  </a:lnTo>
                  <a:lnTo>
                    <a:pt x="450" y="483"/>
                  </a:lnTo>
                  <a:lnTo>
                    <a:pt x="162" y="328"/>
                  </a:lnTo>
                  <a:lnTo>
                    <a:pt x="471" y="458"/>
                  </a:lnTo>
                  <a:lnTo>
                    <a:pt x="137" y="149"/>
                  </a:lnTo>
                  <a:lnTo>
                    <a:pt x="444" y="409"/>
                  </a:lnTo>
                  <a:lnTo>
                    <a:pt x="235" y="97"/>
                  </a:lnTo>
                  <a:lnTo>
                    <a:pt x="434" y="371"/>
                  </a:lnTo>
                  <a:lnTo>
                    <a:pt x="341" y="122"/>
                  </a:lnTo>
                  <a:lnTo>
                    <a:pt x="471" y="366"/>
                  </a:lnTo>
                  <a:lnTo>
                    <a:pt x="361" y="41"/>
                  </a:lnTo>
                  <a:lnTo>
                    <a:pt x="508" y="349"/>
                  </a:lnTo>
                  <a:lnTo>
                    <a:pt x="459" y="17"/>
                  </a:lnTo>
                  <a:lnTo>
                    <a:pt x="539" y="347"/>
                  </a:lnTo>
                  <a:lnTo>
                    <a:pt x="539" y="0"/>
                  </a:lnTo>
                  <a:lnTo>
                    <a:pt x="593" y="237"/>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nvGrpSpPr>
            <p:cNvPr id="18505" name="Group 39"/>
            <p:cNvGrpSpPr>
              <a:grpSpLocks/>
            </p:cNvGrpSpPr>
            <p:nvPr/>
          </p:nvGrpSpPr>
          <p:grpSpPr bwMode="auto">
            <a:xfrm>
              <a:off x="2907" y="1193"/>
              <a:ext cx="1377" cy="1398"/>
              <a:chOff x="2907" y="1193"/>
              <a:chExt cx="1377" cy="1398"/>
            </a:xfrm>
          </p:grpSpPr>
          <p:grpSp>
            <p:nvGrpSpPr>
              <p:cNvPr id="18510" name="Group 40"/>
              <p:cNvGrpSpPr>
                <a:grpSpLocks/>
              </p:cNvGrpSpPr>
              <p:nvPr/>
            </p:nvGrpSpPr>
            <p:grpSpPr bwMode="auto">
              <a:xfrm>
                <a:off x="2943" y="1221"/>
                <a:ext cx="640" cy="1328"/>
                <a:chOff x="2943" y="1221"/>
                <a:chExt cx="640" cy="1328"/>
              </a:xfrm>
            </p:grpSpPr>
            <p:sp>
              <p:nvSpPr>
                <p:cNvPr id="18526" name="Freeform 41"/>
                <p:cNvSpPr>
                  <a:spLocks/>
                </p:cNvSpPr>
                <p:nvPr/>
              </p:nvSpPr>
              <p:spPr bwMode="auto">
                <a:xfrm>
                  <a:off x="2949" y="1647"/>
                  <a:ext cx="633" cy="229"/>
                </a:xfrm>
                <a:custGeom>
                  <a:avLst/>
                  <a:gdLst>
                    <a:gd name="T0" fmla="*/ 633 w 633"/>
                    <a:gd name="T1" fmla="*/ 229 h 229"/>
                    <a:gd name="T2" fmla="*/ 46 w 633"/>
                    <a:gd name="T3" fmla="*/ 0 h 229"/>
                    <a:gd name="T4" fmla="*/ 308 w 633"/>
                    <a:gd name="T5" fmla="*/ 120 h 229"/>
                    <a:gd name="T6" fmla="*/ 0 w 633"/>
                    <a:gd name="T7" fmla="*/ 70 h 229"/>
                    <a:gd name="T8" fmla="*/ 633 w 633"/>
                    <a:gd name="T9" fmla="*/ 229 h 229"/>
                    <a:gd name="T10" fmla="*/ 0 60000 65536"/>
                    <a:gd name="T11" fmla="*/ 0 60000 65536"/>
                    <a:gd name="T12" fmla="*/ 0 60000 65536"/>
                    <a:gd name="T13" fmla="*/ 0 60000 65536"/>
                    <a:gd name="T14" fmla="*/ 0 60000 65536"/>
                    <a:gd name="T15" fmla="*/ 0 w 633"/>
                    <a:gd name="T16" fmla="*/ 0 h 229"/>
                    <a:gd name="T17" fmla="*/ 633 w 633"/>
                    <a:gd name="T18" fmla="*/ 229 h 229"/>
                  </a:gdLst>
                  <a:ahLst/>
                  <a:cxnLst>
                    <a:cxn ang="T10">
                      <a:pos x="T0" y="T1"/>
                    </a:cxn>
                    <a:cxn ang="T11">
                      <a:pos x="T2" y="T3"/>
                    </a:cxn>
                    <a:cxn ang="T12">
                      <a:pos x="T4" y="T5"/>
                    </a:cxn>
                    <a:cxn ang="T13">
                      <a:pos x="T6" y="T7"/>
                    </a:cxn>
                    <a:cxn ang="T14">
                      <a:pos x="T8" y="T9"/>
                    </a:cxn>
                  </a:cxnLst>
                  <a:rect l="T15" t="T16" r="T17" b="T18"/>
                  <a:pathLst>
                    <a:path w="633" h="229">
                      <a:moveTo>
                        <a:pt x="633" y="229"/>
                      </a:moveTo>
                      <a:lnTo>
                        <a:pt x="46" y="0"/>
                      </a:lnTo>
                      <a:lnTo>
                        <a:pt x="308" y="120"/>
                      </a:lnTo>
                      <a:lnTo>
                        <a:pt x="0" y="70"/>
                      </a:lnTo>
                      <a:lnTo>
                        <a:pt x="633" y="229"/>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27" name="Freeform 42"/>
                <p:cNvSpPr>
                  <a:spLocks/>
                </p:cNvSpPr>
                <p:nvPr/>
              </p:nvSpPr>
              <p:spPr bwMode="auto">
                <a:xfrm>
                  <a:off x="2943" y="1895"/>
                  <a:ext cx="632" cy="228"/>
                </a:xfrm>
                <a:custGeom>
                  <a:avLst/>
                  <a:gdLst>
                    <a:gd name="T0" fmla="*/ 632 w 632"/>
                    <a:gd name="T1" fmla="*/ 0 h 228"/>
                    <a:gd name="T2" fmla="*/ 47 w 632"/>
                    <a:gd name="T3" fmla="*/ 228 h 228"/>
                    <a:gd name="T4" fmla="*/ 307 w 632"/>
                    <a:gd name="T5" fmla="*/ 110 h 228"/>
                    <a:gd name="T6" fmla="*/ 0 w 632"/>
                    <a:gd name="T7" fmla="*/ 160 h 228"/>
                    <a:gd name="T8" fmla="*/ 632 w 632"/>
                    <a:gd name="T9" fmla="*/ 0 h 228"/>
                    <a:gd name="T10" fmla="*/ 0 60000 65536"/>
                    <a:gd name="T11" fmla="*/ 0 60000 65536"/>
                    <a:gd name="T12" fmla="*/ 0 60000 65536"/>
                    <a:gd name="T13" fmla="*/ 0 60000 65536"/>
                    <a:gd name="T14" fmla="*/ 0 60000 65536"/>
                    <a:gd name="T15" fmla="*/ 0 w 632"/>
                    <a:gd name="T16" fmla="*/ 0 h 228"/>
                    <a:gd name="T17" fmla="*/ 632 w 632"/>
                    <a:gd name="T18" fmla="*/ 228 h 228"/>
                  </a:gdLst>
                  <a:ahLst/>
                  <a:cxnLst>
                    <a:cxn ang="T10">
                      <a:pos x="T0" y="T1"/>
                    </a:cxn>
                    <a:cxn ang="T11">
                      <a:pos x="T2" y="T3"/>
                    </a:cxn>
                    <a:cxn ang="T12">
                      <a:pos x="T4" y="T5"/>
                    </a:cxn>
                    <a:cxn ang="T13">
                      <a:pos x="T6" y="T7"/>
                    </a:cxn>
                    <a:cxn ang="T14">
                      <a:pos x="T8" y="T9"/>
                    </a:cxn>
                  </a:cxnLst>
                  <a:rect l="T15" t="T16" r="T17" b="T18"/>
                  <a:pathLst>
                    <a:path w="632" h="228">
                      <a:moveTo>
                        <a:pt x="632" y="0"/>
                      </a:moveTo>
                      <a:lnTo>
                        <a:pt x="47" y="228"/>
                      </a:lnTo>
                      <a:lnTo>
                        <a:pt x="307" y="110"/>
                      </a:lnTo>
                      <a:lnTo>
                        <a:pt x="0" y="160"/>
                      </a:lnTo>
                      <a:lnTo>
                        <a:pt x="63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28" name="Freeform 43"/>
                <p:cNvSpPr>
                  <a:spLocks/>
                </p:cNvSpPr>
                <p:nvPr/>
              </p:nvSpPr>
              <p:spPr bwMode="auto">
                <a:xfrm>
                  <a:off x="3358" y="1905"/>
                  <a:ext cx="225" cy="644"/>
                </a:xfrm>
                <a:custGeom>
                  <a:avLst/>
                  <a:gdLst>
                    <a:gd name="T0" fmla="*/ 225 w 225"/>
                    <a:gd name="T1" fmla="*/ 0 h 644"/>
                    <a:gd name="T2" fmla="*/ 0 w 225"/>
                    <a:gd name="T3" fmla="*/ 596 h 644"/>
                    <a:gd name="T4" fmla="*/ 117 w 225"/>
                    <a:gd name="T5" fmla="*/ 331 h 644"/>
                    <a:gd name="T6" fmla="*/ 68 w 225"/>
                    <a:gd name="T7" fmla="*/ 644 h 644"/>
                    <a:gd name="T8" fmla="*/ 225 w 225"/>
                    <a:gd name="T9" fmla="*/ 0 h 644"/>
                    <a:gd name="T10" fmla="*/ 0 60000 65536"/>
                    <a:gd name="T11" fmla="*/ 0 60000 65536"/>
                    <a:gd name="T12" fmla="*/ 0 60000 65536"/>
                    <a:gd name="T13" fmla="*/ 0 60000 65536"/>
                    <a:gd name="T14" fmla="*/ 0 60000 65536"/>
                    <a:gd name="T15" fmla="*/ 0 w 225"/>
                    <a:gd name="T16" fmla="*/ 0 h 644"/>
                    <a:gd name="T17" fmla="*/ 225 w 225"/>
                    <a:gd name="T18" fmla="*/ 644 h 644"/>
                  </a:gdLst>
                  <a:ahLst/>
                  <a:cxnLst>
                    <a:cxn ang="T10">
                      <a:pos x="T0" y="T1"/>
                    </a:cxn>
                    <a:cxn ang="T11">
                      <a:pos x="T2" y="T3"/>
                    </a:cxn>
                    <a:cxn ang="T12">
                      <a:pos x="T4" y="T5"/>
                    </a:cxn>
                    <a:cxn ang="T13">
                      <a:pos x="T6" y="T7"/>
                    </a:cxn>
                    <a:cxn ang="T14">
                      <a:pos x="T8" y="T9"/>
                    </a:cxn>
                  </a:cxnLst>
                  <a:rect l="T15" t="T16" r="T17" b="T18"/>
                  <a:pathLst>
                    <a:path w="225" h="644">
                      <a:moveTo>
                        <a:pt x="225" y="0"/>
                      </a:moveTo>
                      <a:lnTo>
                        <a:pt x="0" y="596"/>
                      </a:lnTo>
                      <a:lnTo>
                        <a:pt x="117" y="331"/>
                      </a:lnTo>
                      <a:lnTo>
                        <a:pt x="68" y="644"/>
                      </a:lnTo>
                      <a:lnTo>
                        <a:pt x="22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29" name="Freeform 44"/>
                <p:cNvSpPr>
                  <a:spLocks/>
                </p:cNvSpPr>
                <p:nvPr/>
              </p:nvSpPr>
              <p:spPr bwMode="auto">
                <a:xfrm>
                  <a:off x="3358" y="1221"/>
                  <a:ext cx="225" cy="644"/>
                </a:xfrm>
                <a:custGeom>
                  <a:avLst/>
                  <a:gdLst>
                    <a:gd name="T0" fmla="*/ 225 w 225"/>
                    <a:gd name="T1" fmla="*/ 644 h 644"/>
                    <a:gd name="T2" fmla="*/ 0 w 225"/>
                    <a:gd name="T3" fmla="*/ 48 h 644"/>
                    <a:gd name="T4" fmla="*/ 117 w 225"/>
                    <a:gd name="T5" fmla="*/ 313 h 644"/>
                    <a:gd name="T6" fmla="*/ 68 w 225"/>
                    <a:gd name="T7" fmla="*/ 0 h 644"/>
                    <a:gd name="T8" fmla="*/ 225 w 225"/>
                    <a:gd name="T9" fmla="*/ 644 h 644"/>
                    <a:gd name="T10" fmla="*/ 0 60000 65536"/>
                    <a:gd name="T11" fmla="*/ 0 60000 65536"/>
                    <a:gd name="T12" fmla="*/ 0 60000 65536"/>
                    <a:gd name="T13" fmla="*/ 0 60000 65536"/>
                    <a:gd name="T14" fmla="*/ 0 60000 65536"/>
                    <a:gd name="T15" fmla="*/ 0 w 225"/>
                    <a:gd name="T16" fmla="*/ 0 h 644"/>
                    <a:gd name="T17" fmla="*/ 225 w 225"/>
                    <a:gd name="T18" fmla="*/ 644 h 644"/>
                  </a:gdLst>
                  <a:ahLst/>
                  <a:cxnLst>
                    <a:cxn ang="T10">
                      <a:pos x="T0" y="T1"/>
                    </a:cxn>
                    <a:cxn ang="T11">
                      <a:pos x="T2" y="T3"/>
                    </a:cxn>
                    <a:cxn ang="T12">
                      <a:pos x="T4" y="T5"/>
                    </a:cxn>
                    <a:cxn ang="T13">
                      <a:pos x="T6" y="T7"/>
                    </a:cxn>
                    <a:cxn ang="T14">
                      <a:pos x="T8" y="T9"/>
                    </a:cxn>
                  </a:cxnLst>
                  <a:rect l="T15" t="T16" r="T17" b="T18"/>
                  <a:pathLst>
                    <a:path w="225" h="644">
                      <a:moveTo>
                        <a:pt x="225" y="644"/>
                      </a:moveTo>
                      <a:lnTo>
                        <a:pt x="0" y="48"/>
                      </a:lnTo>
                      <a:lnTo>
                        <a:pt x="117" y="313"/>
                      </a:lnTo>
                      <a:lnTo>
                        <a:pt x="68" y="0"/>
                      </a:lnTo>
                      <a:lnTo>
                        <a:pt x="225"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18511" name="Group 45"/>
              <p:cNvGrpSpPr>
                <a:grpSpLocks/>
              </p:cNvGrpSpPr>
              <p:nvPr/>
            </p:nvGrpSpPr>
            <p:grpSpPr bwMode="auto">
              <a:xfrm>
                <a:off x="2907" y="1193"/>
                <a:ext cx="1377" cy="1398"/>
                <a:chOff x="2907" y="1193"/>
                <a:chExt cx="1377" cy="1398"/>
              </a:xfrm>
            </p:grpSpPr>
            <p:grpSp>
              <p:nvGrpSpPr>
                <p:cNvPr id="18512" name="Group 46"/>
                <p:cNvGrpSpPr>
                  <a:grpSpLocks/>
                </p:cNvGrpSpPr>
                <p:nvPr/>
              </p:nvGrpSpPr>
              <p:grpSpPr bwMode="auto">
                <a:xfrm>
                  <a:off x="3097" y="1917"/>
                  <a:ext cx="997" cy="508"/>
                  <a:chOff x="3097" y="1917"/>
                  <a:chExt cx="997" cy="508"/>
                </a:xfrm>
              </p:grpSpPr>
              <p:sp>
                <p:nvSpPr>
                  <p:cNvPr id="18524" name="Freeform 47"/>
                  <p:cNvSpPr>
                    <a:spLocks/>
                  </p:cNvSpPr>
                  <p:nvPr/>
                </p:nvSpPr>
                <p:spPr bwMode="auto">
                  <a:xfrm>
                    <a:off x="3632" y="1917"/>
                    <a:ext cx="462" cy="508"/>
                  </a:xfrm>
                  <a:custGeom>
                    <a:avLst/>
                    <a:gdLst>
                      <a:gd name="T0" fmla="*/ 0 w 462"/>
                      <a:gd name="T1" fmla="*/ 0 h 508"/>
                      <a:gd name="T2" fmla="*/ 299 w 462"/>
                      <a:gd name="T3" fmla="*/ 508 h 508"/>
                      <a:gd name="T4" fmla="*/ 157 w 462"/>
                      <a:gd name="T5" fmla="*/ 221 h 508"/>
                      <a:gd name="T6" fmla="*/ 435 w 462"/>
                      <a:gd name="T7" fmla="*/ 508 h 508"/>
                      <a:gd name="T8" fmla="*/ 202 w 462"/>
                      <a:gd name="T9" fmla="*/ 190 h 508"/>
                      <a:gd name="T10" fmla="*/ 462 w 462"/>
                      <a:gd name="T11" fmla="*/ 339 h 508"/>
                      <a:gd name="T12" fmla="*/ 0 w 462"/>
                      <a:gd name="T13" fmla="*/ 0 h 508"/>
                      <a:gd name="T14" fmla="*/ 0 60000 65536"/>
                      <a:gd name="T15" fmla="*/ 0 60000 65536"/>
                      <a:gd name="T16" fmla="*/ 0 60000 65536"/>
                      <a:gd name="T17" fmla="*/ 0 60000 65536"/>
                      <a:gd name="T18" fmla="*/ 0 60000 65536"/>
                      <a:gd name="T19" fmla="*/ 0 60000 65536"/>
                      <a:gd name="T20" fmla="*/ 0 60000 65536"/>
                      <a:gd name="T21" fmla="*/ 0 w 462"/>
                      <a:gd name="T22" fmla="*/ 0 h 508"/>
                      <a:gd name="T23" fmla="*/ 462 w 462"/>
                      <a:gd name="T24" fmla="*/ 508 h 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508">
                        <a:moveTo>
                          <a:pt x="0" y="0"/>
                        </a:moveTo>
                        <a:lnTo>
                          <a:pt x="299" y="508"/>
                        </a:lnTo>
                        <a:lnTo>
                          <a:pt x="157" y="221"/>
                        </a:lnTo>
                        <a:lnTo>
                          <a:pt x="435" y="508"/>
                        </a:lnTo>
                        <a:lnTo>
                          <a:pt x="202" y="190"/>
                        </a:lnTo>
                        <a:lnTo>
                          <a:pt x="462" y="33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25" name="Freeform 48"/>
                  <p:cNvSpPr>
                    <a:spLocks/>
                  </p:cNvSpPr>
                  <p:nvPr/>
                </p:nvSpPr>
                <p:spPr bwMode="auto">
                  <a:xfrm>
                    <a:off x="3097" y="1917"/>
                    <a:ext cx="462" cy="508"/>
                  </a:xfrm>
                  <a:custGeom>
                    <a:avLst/>
                    <a:gdLst>
                      <a:gd name="T0" fmla="*/ 462 w 462"/>
                      <a:gd name="T1" fmla="*/ 0 h 508"/>
                      <a:gd name="T2" fmla="*/ 162 w 462"/>
                      <a:gd name="T3" fmla="*/ 508 h 508"/>
                      <a:gd name="T4" fmla="*/ 305 w 462"/>
                      <a:gd name="T5" fmla="*/ 221 h 508"/>
                      <a:gd name="T6" fmla="*/ 27 w 462"/>
                      <a:gd name="T7" fmla="*/ 508 h 508"/>
                      <a:gd name="T8" fmla="*/ 260 w 462"/>
                      <a:gd name="T9" fmla="*/ 190 h 508"/>
                      <a:gd name="T10" fmla="*/ 0 w 462"/>
                      <a:gd name="T11" fmla="*/ 339 h 508"/>
                      <a:gd name="T12" fmla="*/ 462 w 462"/>
                      <a:gd name="T13" fmla="*/ 0 h 508"/>
                      <a:gd name="T14" fmla="*/ 0 60000 65536"/>
                      <a:gd name="T15" fmla="*/ 0 60000 65536"/>
                      <a:gd name="T16" fmla="*/ 0 60000 65536"/>
                      <a:gd name="T17" fmla="*/ 0 60000 65536"/>
                      <a:gd name="T18" fmla="*/ 0 60000 65536"/>
                      <a:gd name="T19" fmla="*/ 0 60000 65536"/>
                      <a:gd name="T20" fmla="*/ 0 60000 65536"/>
                      <a:gd name="T21" fmla="*/ 0 w 462"/>
                      <a:gd name="T22" fmla="*/ 0 h 508"/>
                      <a:gd name="T23" fmla="*/ 462 w 462"/>
                      <a:gd name="T24" fmla="*/ 508 h 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508">
                        <a:moveTo>
                          <a:pt x="462" y="0"/>
                        </a:moveTo>
                        <a:lnTo>
                          <a:pt x="162" y="508"/>
                        </a:lnTo>
                        <a:lnTo>
                          <a:pt x="305" y="221"/>
                        </a:lnTo>
                        <a:lnTo>
                          <a:pt x="27" y="508"/>
                        </a:lnTo>
                        <a:lnTo>
                          <a:pt x="260" y="190"/>
                        </a:lnTo>
                        <a:lnTo>
                          <a:pt x="0" y="339"/>
                        </a:lnTo>
                        <a:lnTo>
                          <a:pt x="46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18513" name="Group 49"/>
                <p:cNvGrpSpPr>
                  <a:grpSpLocks/>
                </p:cNvGrpSpPr>
                <p:nvPr/>
              </p:nvGrpSpPr>
              <p:grpSpPr bwMode="auto">
                <a:xfrm>
                  <a:off x="2907" y="1193"/>
                  <a:ext cx="1377" cy="1398"/>
                  <a:chOff x="2907" y="1193"/>
                  <a:chExt cx="1377" cy="1398"/>
                </a:xfrm>
              </p:grpSpPr>
              <p:sp>
                <p:nvSpPr>
                  <p:cNvPr id="18514" name="Freeform 50"/>
                  <p:cNvSpPr>
                    <a:spLocks/>
                  </p:cNvSpPr>
                  <p:nvPr/>
                </p:nvSpPr>
                <p:spPr bwMode="auto">
                  <a:xfrm>
                    <a:off x="3622" y="1657"/>
                    <a:ext cx="633" cy="228"/>
                  </a:xfrm>
                  <a:custGeom>
                    <a:avLst/>
                    <a:gdLst>
                      <a:gd name="T0" fmla="*/ 0 w 633"/>
                      <a:gd name="T1" fmla="*/ 228 h 228"/>
                      <a:gd name="T2" fmla="*/ 587 w 633"/>
                      <a:gd name="T3" fmla="*/ 0 h 228"/>
                      <a:gd name="T4" fmla="*/ 325 w 633"/>
                      <a:gd name="T5" fmla="*/ 118 h 228"/>
                      <a:gd name="T6" fmla="*/ 633 w 633"/>
                      <a:gd name="T7" fmla="*/ 68 h 228"/>
                      <a:gd name="T8" fmla="*/ 0 w 633"/>
                      <a:gd name="T9" fmla="*/ 228 h 228"/>
                      <a:gd name="T10" fmla="*/ 0 60000 65536"/>
                      <a:gd name="T11" fmla="*/ 0 60000 65536"/>
                      <a:gd name="T12" fmla="*/ 0 60000 65536"/>
                      <a:gd name="T13" fmla="*/ 0 60000 65536"/>
                      <a:gd name="T14" fmla="*/ 0 60000 65536"/>
                      <a:gd name="T15" fmla="*/ 0 w 633"/>
                      <a:gd name="T16" fmla="*/ 0 h 228"/>
                      <a:gd name="T17" fmla="*/ 633 w 633"/>
                      <a:gd name="T18" fmla="*/ 228 h 228"/>
                    </a:gdLst>
                    <a:ahLst/>
                    <a:cxnLst>
                      <a:cxn ang="T10">
                        <a:pos x="T0" y="T1"/>
                      </a:cxn>
                      <a:cxn ang="T11">
                        <a:pos x="T2" y="T3"/>
                      </a:cxn>
                      <a:cxn ang="T12">
                        <a:pos x="T4" y="T5"/>
                      </a:cxn>
                      <a:cxn ang="T13">
                        <a:pos x="T6" y="T7"/>
                      </a:cxn>
                      <a:cxn ang="T14">
                        <a:pos x="T8" y="T9"/>
                      </a:cxn>
                    </a:cxnLst>
                    <a:rect l="T15" t="T16" r="T17" b="T18"/>
                    <a:pathLst>
                      <a:path w="633" h="228">
                        <a:moveTo>
                          <a:pt x="0" y="228"/>
                        </a:moveTo>
                        <a:lnTo>
                          <a:pt x="587" y="0"/>
                        </a:lnTo>
                        <a:lnTo>
                          <a:pt x="325" y="118"/>
                        </a:lnTo>
                        <a:lnTo>
                          <a:pt x="633" y="68"/>
                        </a:lnTo>
                        <a:lnTo>
                          <a:pt x="0" y="22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15" name="Freeform 51"/>
                  <p:cNvSpPr>
                    <a:spLocks/>
                  </p:cNvSpPr>
                  <p:nvPr/>
                </p:nvSpPr>
                <p:spPr bwMode="auto">
                  <a:xfrm>
                    <a:off x="3629" y="1904"/>
                    <a:ext cx="632" cy="229"/>
                  </a:xfrm>
                  <a:custGeom>
                    <a:avLst/>
                    <a:gdLst>
                      <a:gd name="T0" fmla="*/ 0 w 632"/>
                      <a:gd name="T1" fmla="*/ 0 h 229"/>
                      <a:gd name="T2" fmla="*/ 585 w 632"/>
                      <a:gd name="T3" fmla="*/ 229 h 229"/>
                      <a:gd name="T4" fmla="*/ 325 w 632"/>
                      <a:gd name="T5" fmla="*/ 109 h 229"/>
                      <a:gd name="T6" fmla="*/ 632 w 632"/>
                      <a:gd name="T7" fmla="*/ 159 h 229"/>
                      <a:gd name="T8" fmla="*/ 0 w 632"/>
                      <a:gd name="T9" fmla="*/ 0 h 229"/>
                      <a:gd name="T10" fmla="*/ 0 60000 65536"/>
                      <a:gd name="T11" fmla="*/ 0 60000 65536"/>
                      <a:gd name="T12" fmla="*/ 0 60000 65536"/>
                      <a:gd name="T13" fmla="*/ 0 60000 65536"/>
                      <a:gd name="T14" fmla="*/ 0 60000 65536"/>
                      <a:gd name="T15" fmla="*/ 0 w 632"/>
                      <a:gd name="T16" fmla="*/ 0 h 229"/>
                      <a:gd name="T17" fmla="*/ 632 w 632"/>
                      <a:gd name="T18" fmla="*/ 229 h 229"/>
                    </a:gdLst>
                    <a:ahLst/>
                    <a:cxnLst>
                      <a:cxn ang="T10">
                        <a:pos x="T0" y="T1"/>
                      </a:cxn>
                      <a:cxn ang="T11">
                        <a:pos x="T2" y="T3"/>
                      </a:cxn>
                      <a:cxn ang="T12">
                        <a:pos x="T4" y="T5"/>
                      </a:cxn>
                      <a:cxn ang="T13">
                        <a:pos x="T6" y="T7"/>
                      </a:cxn>
                      <a:cxn ang="T14">
                        <a:pos x="T8" y="T9"/>
                      </a:cxn>
                    </a:cxnLst>
                    <a:rect l="T15" t="T16" r="T17" b="T18"/>
                    <a:pathLst>
                      <a:path w="632" h="229">
                        <a:moveTo>
                          <a:pt x="0" y="0"/>
                        </a:moveTo>
                        <a:lnTo>
                          <a:pt x="585" y="229"/>
                        </a:lnTo>
                        <a:lnTo>
                          <a:pt x="325" y="109"/>
                        </a:lnTo>
                        <a:lnTo>
                          <a:pt x="632" y="15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16" name="Freeform 52"/>
                  <p:cNvSpPr>
                    <a:spLocks/>
                  </p:cNvSpPr>
                  <p:nvPr/>
                </p:nvSpPr>
                <p:spPr bwMode="auto">
                  <a:xfrm>
                    <a:off x="3621" y="1914"/>
                    <a:ext cx="225" cy="645"/>
                  </a:xfrm>
                  <a:custGeom>
                    <a:avLst/>
                    <a:gdLst>
                      <a:gd name="T0" fmla="*/ 0 w 225"/>
                      <a:gd name="T1" fmla="*/ 0 h 645"/>
                      <a:gd name="T2" fmla="*/ 225 w 225"/>
                      <a:gd name="T3" fmla="*/ 597 h 645"/>
                      <a:gd name="T4" fmla="*/ 108 w 225"/>
                      <a:gd name="T5" fmla="*/ 332 h 645"/>
                      <a:gd name="T6" fmla="*/ 157 w 225"/>
                      <a:gd name="T7" fmla="*/ 645 h 645"/>
                      <a:gd name="T8" fmla="*/ 0 w 225"/>
                      <a:gd name="T9" fmla="*/ 0 h 645"/>
                      <a:gd name="T10" fmla="*/ 0 60000 65536"/>
                      <a:gd name="T11" fmla="*/ 0 60000 65536"/>
                      <a:gd name="T12" fmla="*/ 0 60000 65536"/>
                      <a:gd name="T13" fmla="*/ 0 60000 65536"/>
                      <a:gd name="T14" fmla="*/ 0 60000 65536"/>
                      <a:gd name="T15" fmla="*/ 0 w 225"/>
                      <a:gd name="T16" fmla="*/ 0 h 645"/>
                      <a:gd name="T17" fmla="*/ 225 w 225"/>
                      <a:gd name="T18" fmla="*/ 645 h 645"/>
                    </a:gdLst>
                    <a:ahLst/>
                    <a:cxnLst>
                      <a:cxn ang="T10">
                        <a:pos x="T0" y="T1"/>
                      </a:cxn>
                      <a:cxn ang="T11">
                        <a:pos x="T2" y="T3"/>
                      </a:cxn>
                      <a:cxn ang="T12">
                        <a:pos x="T4" y="T5"/>
                      </a:cxn>
                      <a:cxn ang="T13">
                        <a:pos x="T6" y="T7"/>
                      </a:cxn>
                      <a:cxn ang="T14">
                        <a:pos x="T8" y="T9"/>
                      </a:cxn>
                    </a:cxnLst>
                    <a:rect l="T15" t="T16" r="T17" b="T18"/>
                    <a:pathLst>
                      <a:path w="225" h="645">
                        <a:moveTo>
                          <a:pt x="0" y="0"/>
                        </a:moveTo>
                        <a:lnTo>
                          <a:pt x="225" y="597"/>
                        </a:lnTo>
                        <a:lnTo>
                          <a:pt x="108" y="332"/>
                        </a:lnTo>
                        <a:lnTo>
                          <a:pt x="157" y="645"/>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17" name="Freeform 53"/>
                  <p:cNvSpPr>
                    <a:spLocks/>
                  </p:cNvSpPr>
                  <p:nvPr/>
                </p:nvSpPr>
                <p:spPr bwMode="auto">
                  <a:xfrm>
                    <a:off x="3621" y="1231"/>
                    <a:ext cx="225" cy="644"/>
                  </a:xfrm>
                  <a:custGeom>
                    <a:avLst/>
                    <a:gdLst>
                      <a:gd name="T0" fmla="*/ 0 w 225"/>
                      <a:gd name="T1" fmla="*/ 644 h 644"/>
                      <a:gd name="T2" fmla="*/ 225 w 225"/>
                      <a:gd name="T3" fmla="*/ 48 h 644"/>
                      <a:gd name="T4" fmla="*/ 108 w 225"/>
                      <a:gd name="T5" fmla="*/ 313 h 644"/>
                      <a:gd name="T6" fmla="*/ 157 w 225"/>
                      <a:gd name="T7" fmla="*/ 0 h 644"/>
                      <a:gd name="T8" fmla="*/ 0 w 225"/>
                      <a:gd name="T9" fmla="*/ 644 h 644"/>
                      <a:gd name="T10" fmla="*/ 0 60000 65536"/>
                      <a:gd name="T11" fmla="*/ 0 60000 65536"/>
                      <a:gd name="T12" fmla="*/ 0 60000 65536"/>
                      <a:gd name="T13" fmla="*/ 0 60000 65536"/>
                      <a:gd name="T14" fmla="*/ 0 60000 65536"/>
                      <a:gd name="T15" fmla="*/ 0 w 225"/>
                      <a:gd name="T16" fmla="*/ 0 h 644"/>
                      <a:gd name="T17" fmla="*/ 225 w 225"/>
                      <a:gd name="T18" fmla="*/ 644 h 644"/>
                    </a:gdLst>
                    <a:ahLst/>
                    <a:cxnLst>
                      <a:cxn ang="T10">
                        <a:pos x="T0" y="T1"/>
                      </a:cxn>
                      <a:cxn ang="T11">
                        <a:pos x="T2" y="T3"/>
                      </a:cxn>
                      <a:cxn ang="T12">
                        <a:pos x="T4" y="T5"/>
                      </a:cxn>
                      <a:cxn ang="T13">
                        <a:pos x="T6" y="T7"/>
                      </a:cxn>
                      <a:cxn ang="T14">
                        <a:pos x="T8" y="T9"/>
                      </a:cxn>
                    </a:cxnLst>
                    <a:rect l="T15" t="T16" r="T17" b="T18"/>
                    <a:pathLst>
                      <a:path w="225" h="644">
                        <a:moveTo>
                          <a:pt x="0" y="644"/>
                        </a:moveTo>
                        <a:lnTo>
                          <a:pt x="225" y="48"/>
                        </a:lnTo>
                        <a:lnTo>
                          <a:pt x="108" y="313"/>
                        </a:lnTo>
                        <a:lnTo>
                          <a:pt x="157" y="0"/>
                        </a:lnTo>
                        <a:lnTo>
                          <a:pt x="0"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18" name="Freeform 54"/>
                  <p:cNvSpPr>
                    <a:spLocks/>
                  </p:cNvSpPr>
                  <p:nvPr/>
                </p:nvSpPr>
                <p:spPr bwMode="auto">
                  <a:xfrm>
                    <a:off x="3632" y="1368"/>
                    <a:ext cx="462" cy="508"/>
                  </a:xfrm>
                  <a:custGeom>
                    <a:avLst/>
                    <a:gdLst>
                      <a:gd name="T0" fmla="*/ 0 w 462"/>
                      <a:gd name="T1" fmla="*/ 508 h 508"/>
                      <a:gd name="T2" fmla="*/ 299 w 462"/>
                      <a:gd name="T3" fmla="*/ 0 h 508"/>
                      <a:gd name="T4" fmla="*/ 157 w 462"/>
                      <a:gd name="T5" fmla="*/ 287 h 508"/>
                      <a:gd name="T6" fmla="*/ 435 w 462"/>
                      <a:gd name="T7" fmla="*/ 0 h 508"/>
                      <a:gd name="T8" fmla="*/ 202 w 462"/>
                      <a:gd name="T9" fmla="*/ 317 h 508"/>
                      <a:gd name="T10" fmla="*/ 462 w 462"/>
                      <a:gd name="T11" fmla="*/ 168 h 508"/>
                      <a:gd name="T12" fmla="*/ 0 w 462"/>
                      <a:gd name="T13" fmla="*/ 508 h 508"/>
                      <a:gd name="T14" fmla="*/ 0 60000 65536"/>
                      <a:gd name="T15" fmla="*/ 0 60000 65536"/>
                      <a:gd name="T16" fmla="*/ 0 60000 65536"/>
                      <a:gd name="T17" fmla="*/ 0 60000 65536"/>
                      <a:gd name="T18" fmla="*/ 0 60000 65536"/>
                      <a:gd name="T19" fmla="*/ 0 60000 65536"/>
                      <a:gd name="T20" fmla="*/ 0 60000 65536"/>
                      <a:gd name="T21" fmla="*/ 0 w 462"/>
                      <a:gd name="T22" fmla="*/ 0 h 508"/>
                      <a:gd name="T23" fmla="*/ 462 w 462"/>
                      <a:gd name="T24" fmla="*/ 508 h 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508">
                        <a:moveTo>
                          <a:pt x="0" y="508"/>
                        </a:moveTo>
                        <a:lnTo>
                          <a:pt x="299" y="0"/>
                        </a:lnTo>
                        <a:lnTo>
                          <a:pt x="157" y="287"/>
                        </a:lnTo>
                        <a:lnTo>
                          <a:pt x="435" y="0"/>
                        </a:lnTo>
                        <a:lnTo>
                          <a:pt x="202" y="317"/>
                        </a:lnTo>
                        <a:lnTo>
                          <a:pt x="462" y="168"/>
                        </a:lnTo>
                        <a:lnTo>
                          <a:pt x="0"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19" name="Freeform 55"/>
                  <p:cNvSpPr>
                    <a:spLocks/>
                  </p:cNvSpPr>
                  <p:nvPr/>
                </p:nvSpPr>
                <p:spPr bwMode="auto">
                  <a:xfrm>
                    <a:off x="3632" y="1811"/>
                    <a:ext cx="652" cy="156"/>
                  </a:xfrm>
                  <a:custGeom>
                    <a:avLst/>
                    <a:gdLst>
                      <a:gd name="T0" fmla="*/ 0 w 652"/>
                      <a:gd name="T1" fmla="*/ 76 h 156"/>
                      <a:gd name="T2" fmla="*/ 535 w 652"/>
                      <a:gd name="T3" fmla="*/ 0 h 156"/>
                      <a:gd name="T4" fmla="*/ 287 w 652"/>
                      <a:gd name="T5" fmla="*/ 54 h 156"/>
                      <a:gd name="T6" fmla="*/ 652 w 652"/>
                      <a:gd name="T7" fmla="*/ 104 h 156"/>
                      <a:gd name="T8" fmla="*/ 297 w 652"/>
                      <a:gd name="T9" fmla="*/ 101 h 156"/>
                      <a:gd name="T10" fmla="*/ 548 w 652"/>
                      <a:gd name="T11" fmla="*/ 156 h 156"/>
                      <a:gd name="T12" fmla="*/ 0 w 652"/>
                      <a:gd name="T13" fmla="*/ 76 h 156"/>
                      <a:gd name="T14" fmla="*/ 0 60000 65536"/>
                      <a:gd name="T15" fmla="*/ 0 60000 65536"/>
                      <a:gd name="T16" fmla="*/ 0 60000 65536"/>
                      <a:gd name="T17" fmla="*/ 0 60000 65536"/>
                      <a:gd name="T18" fmla="*/ 0 60000 65536"/>
                      <a:gd name="T19" fmla="*/ 0 60000 65536"/>
                      <a:gd name="T20" fmla="*/ 0 60000 65536"/>
                      <a:gd name="T21" fmla="*/ 0 w 652"/>
                      <a:gd name="T22" fmla="*/ 0 h 156"/>
                      <a:gd name="T23" fmla="*/ 652 w 652"/>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2" h="156">
                        <a:moveTo>
                          <a:pt x="0" y="76"/>
                        </a:moveTo>
                        <a:lnTo>
                          <a:pt x="535" y="0"/>
                        </a:lnTo>
                        <a:lnTo>
                          <a:pt x="287" y="54"/>
                        </a:lnTo>
                        <a:lnTo>
                          <a:pt x="652" y="104"/>
                        </a:lnTo>
                        <a:lnTo>
                          <a:pt x="297" y="101"/>
                        </a:lnTo>
                        <a:lnTo>
                          <a:pt x="548" y="156"/>
                        </a:lnTo>
                        <a:lnTo>
                          <a:pt x="0"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20" name="Freeform 56"/>
                  <p:cNvSpPr>
                    <a:spLocks/>
                  </p:cNvSpPr>
                  <p:nvPr/>
                </p:nvSpPr>
                <p:spPr bwMode="auto">
                  <a:xfrm>
                    <a:off x="3097" y="1368"/>
                    <a:ext cx="462" cy="508"/>
                  </a:xfrm>
                  <a:custGeom>
                    <a:avLst/>
                    <a:gdLst>
                      <a:gd name="T0" fmla="*/ 462 w 462"/>
                      <a:gd name="T1" fmla="*/ 508 h 508"/>
                      <a:gd name="T2" fmla="*/ 162 w 462"/>
                      <a:gd name="T3" fmla="*/ 0 h 508"/>
                      <a:gd name="T4" fmla="*/ 305 w 462"/>
                      <a:gd name="T5" fmla="*/ 287 h 508"/>
                      <a:gd name="T6" fmla="*/ 27 w 462"/>
                      <a:gd name="T7" fmla="*/ 0 h 508"/>
                      <a:gd name="T8" fmla="*/ 260 w 462"/>
                      <a:gd name="T9" fmla="*/ 317 h 508"/>
                      <a:gd name="T10" fmla="*/ 0 w 462"/>
                      <a:gd name="T11" fmla="*/ 168 h 508"/>
                      <a:gd name="T12" fmla="*/ 462 w 462"/>
                      <a:gd name="T13" fmla="*/ 508 h 508"/>
                      <a:gd name="T14" fmla="*/ 0 60000 65536"/>
                      <a:gd name="T15" fmla="*/ 0 60000 65536"/>
                      <a:gd name="T16" fmla="*/ 0 60000 65536"/>
                      <a:gd name="T17" fmla="*/ 0 60000 65536"/>
                      <a:gd name="T18" fmla="*/ 0 60000 65536"/>
                      <a:gd name="T19" fmla="*/ 0 60000 65536"/>
                      <a:gd name="T20" fmla="*/ 0 60000 65536"/>
                      <a:gd name="T21" fmla="*/ 0 w 462"/>
                      <a:gd name="T22" fmla="*/ 0 h 508"/>
                      <a:gd name="T23" fmla="*/ 462 w 462"/>
                      <a:gd name="T24" fmla="*/ 508 h 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508">
                        <a:moveTo>
                          <a:pt x="462" y="508"/>
                        </a:moveTo>
                        <a:lnTo>
                          <a:pt x="162" y="0"/>
                        </a:lnTo>
                        <a:lnTo>
                          <a:pt x="305" y="287"/>
                        </a:lnTo>
                        <a:lnTo>
                          <a:pt x="27" y="0"/>
                        </a:lnTo>
                        <a:lnTo>
                          <a:pt x="260" y="317"/>
                        </a:lnTo>
                        <a:lnTo>
                          <a:pt x="0" y="168"/>
                        </a:lnTo>
                        <a:lnTo>
                          <a:pt x="462"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21" name="Freeform 57"/>
                  <p:cNvSpPr>
                    <a:spLocks/>
                  </p:cNvSpPr>
                  <p:nvPr/>
                </p:nvSpPr>
                <p:spPr bwMode="auto">
                  <a:xfrm>
                    <a:off x="2907" y="1811"/>
                    <a:ext cx="652" cy="156"/>
                  </a:xfrm>
                  <a:custGeom>
                    <a:avLst/>
                    <a:gdLst>
                      <a:gd name="T0" fmla="*/ 652 w 652"/>
                      <a:gd name="T1" fmla="*/ 76 h 156"/>
                      <a:gd name="T2" fmla="*/ 116 w 652"/>
                      <a:gd name="T3" fmla="*/ 0 h 156"/>
                      <a:gd name="T4" fmla="*/ 365 w 652"/>
                      <a:gd name="T5" fmla="*/ 54 h 156"/>
                      <a:gd name="T6" fmla="*/ 0 w 652"/>
                      <a:gd name="T7" fmla="*/ 104 h 156"/>
                      <a:gd name="T8" fmla="*/ 355 w 652"/>
                      <a:gd name="T9" fmla="*/ 101 h 156"/>
                      <a:gd name="T10" fmla="*/ 104 w 652"/>
                      <a:gd name="T11" fmla="*/ 156 h 156"/>
                      <a:gd name="T12" fmla="*/ 652 w 652"/>
                      <a:gd name="T13" fmla="*/ 76 h 156"/>
                      <a:gd name="T14" fmla="*/ 0 60000 65536"/>
                      <a:gd name="T15" fmla="*/ 0 60000 65536"/>
                      <a:gd name="T16" fmla="*/ 0 60000 65536"/>
                      <a:gd name="T17" fmla="*/ 0 60000 65536"/>
                      <a:gd name="T18" fmla="*/ 0 60000 65536"/>
                      <a:gd name="T19" fmla="*/ 0 60000 65536"/>
                      <a:gd name="T20" fmla="*/ 0 60000 65536"/>
                      <a:gd name="T21" fmla="*/ 0 w 652"/>
                      <a:gd name="T22" fmla="*/ 0 h 156"/>
                      <a:gd name="T23" fmla="*/ 652 w 652"/>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2" h="156">
                        <a:moveTo>
                          <a:pt x="652" y="76"/>
                        </a:moveTo>
                        <a:lnTo>
                          <a:pt x="116" y="0"/>
                        </a:lnTo>
                        <a:lnTo>
                          <a:pt x="365" y="54"/>
                        </a:lnTo>
                        <a:lnTo>
                          <a:pt x="0" y="104"/>
                        </a:lnTo>
                        <a:lnTo>
                          <a:pt x="355" y="101"/>
                        </a:lnTo>
                        <a:lnTo>
                          <a:pt x="104" y="156"/>
                        </a:lnTo>
                        <a:lnTo>
                          <a:pt x="652"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22" name="Freeform 58"/>
                  <p:cNvSpPr>
                    <a:spLocks/>
                  </p:cNvSpPr>
                  <p:nvPr/>
                </p:nvSpPr>
                <p:spPr bwMode="auto">
                  <a:xfrm>
                    <a:off x="3527" y="1193"/>
                    <a:ext cx="153" cy="664"/>
                  </a:xfrm>
                  <a:custGeom>
                    <a:avLst/>
                    <a:gdLst>
                      <a:gd name="T0" fmla="*/ 76 w 153"/>
                      <a:gd name="T1" fmla="*/ 664 h 664"/>
                      <a:gd name="T2" fmla="*/ 0 w 153"/>
                      <a:gd name="T3" fmla="*/ 117 h 664"/>
                      <a:gd name="T4" fmla="*/ 54 w 153"/>
                      <a:gd name="T5" fmla="*/ 370 h 664"/>
                      <a:gd name="T6" fmla="*/ 103 w 153"/>
                      <a:gd name="T7" fmla="*/ 0 h 664"/>
                      <a:gd name="T8" fmla="*/ 99 w 153"/>
                      <a:gd name="T9" fmla="*/ 361 h 664"/>
                      <a:gd name="T10" fmla="*/ 153 w 153"/>
                      <a:gd name="T11" fmla="*/ 105 h 664"/>
                      <a:gd name="T12" fmla="*/ 76 w 153"/>
                      <a:gd name="T13" fmla="*/ 664 h 664"/>
                      <a:gd name="T14" fmla="*/ 0 60000 65536"/>
                      <a:gd name="T15" fmla="*/ 0 60000 65536"/>
                      <a:gd name="T16" fmla="*/ 0 60000 65536"/>
                      <a:gd name="T17" fmla="*/ 0 60000 65536"/>
                      <a:gd name="T18" fmla="*/ 0 60000 65536"/>
                      <a:gd name="T19" fmla="*/ 0 60000 65536"/>
                      <a:gd name="T20" fmla="*/ 0 60000 65536"/>
                      <a:gd name="T21" fmla="*/ 0 w 153"/>
                      <a:gd name="T22" fmla="*/ 0 h 664"/>
                      <a:gd name="T23" fmla="*/ 153 w 153"/>
                      <a:gd name="T24" fmla="*/ 664 h 6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664">
                        <a:moveTo>
                          <a:pt x="76" y="664"/>
                        </a:moveTo>
                        <a:lnTo>
                          <a:pt x="0" y="117"/>
                        </a:lnTo>
                        <a:lnTo>
                          <a:pt x="54" y="370"/>
                        </a:lnTo>
                        <a:lnTo>
                          <a:pt x="103" y="0"/>
                        </a:lnTo>
                        <a:lnTo>
                          <a:pt x="99" y="361"/>
                        </a:lnTo>
                        <a:lnTo>
                          <a:pt x="153" y="105"/>
                        </a:lnTo>
                        <a:lnTo>
                          <a:pt x="76" y="66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23" name="Freeform 59"/>
                  <p:cNvSpPr>
                    <a:spLocks/>
                  </p:cNvSpPr>
                  <p:nvPr/>
                </p:nvSpPr>
                <p:spPr bwMode="auto">
                  <a:xfrm>
                    <a:off x="3524" y="1927"/>
                    <a:ext cx="153" cy="664"/>
                  </a:xfrm>
                  <a:custGeom>
                    <a:avLst/>
                    <a:gdLst>
                      <a:gd name="T0" fmla="*/ 75 w 153"/>
                      <a:gd name="T1" fmla="*/ 0 h 664"/>
                      <a:gd name="T2" fmla="*/ 0 w 153"/>
                      <a:gd name="T3" fmla="*/ 547 h 664"/>
                      <a:gd name="T4" fmla="*/ 54 w 153"/>
                      <a:gd name="T5" fmla="*/ 294 h 664"/>
                      <a:gd name="T6" fmla="*/ 102 w 153"/>
                      <a:gd name="T7" fmla="*/ 664 h 664"/>
                      <a:gd name="T8" fmla="*/ 99 w 153"/>
                      <a:gd name="T9" fmla="*/ 304 h 664"/>
                      <a:gd name="T10" fmla="*/ 153 w 153"/>
                      <a:gd name="T11" fmla="*/ 559 h 664"/>
                      <a:gd name="T12" fmla="*/ 75 w 153"/>
                      <a:gd name="T13" fmla="*/ 0 h 664"/>
                      <a:gd name="T14" fmla="*/ 0 60000 65536"/>
                      <a:gd name="T15" fmla="*/ 0 60000 65536"/>
                      <a:gd name="T16" fmla="*/ 0 60000 65536"/>
                      <a:gd name="T17" fmla="*/ 0 60000 65536"/>
                      <a:gd name="T18" fmla="*/ 0 60000 65536"/>
                      <a:gd name="T19" fmla="*/ 0 60000 65536"/>
                      <a:gd name="T20" fmla="*/ 0 60000 65536"/>
                      <a:gd name="T21" fmla="*/ 0 w 153"/>
                      <a:gd name="T22" fmla="*/ 0 h 664"/>
                      <a:gd name="T23" fmla="*/ 153 w 153"/>
                      <a:gd name="T24" fmla="*/ 664 h 6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664">
                        <a:moveTo>
                          <a:pt x="75" y="0"/>
                        </a:moveTo>
                        <a:lnTo>
                          <a:pt x="0" y="547"/>
                        </a:lnTo>
                        <a:lnTo>
                          <a:pt x="54" y="294"/>
                        </a:lnTo>
                        <a:lnTo>
                          <a:pt x="102" y="664"/>
                        </a:lnTo>
                        <a:lnTo>
                          <a:pt x="99" y="304"/>
                        </a:lnTo>
                        <a:lnTo>
                          <a:pt x="153" y="559"/>
                        </a:lnTo>
                        <a:lnTo>
                          <a:pt x="7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grpSp>
        <p:grpSp>
          <p:nvGrpSpPr>
            <p:cNvPr id="18506" name="Group 60"/>
            <p:cNvGrpSpPr>
              <a:grpSpLocks/>
            </p:cNvGrpSpPr>
            <p:nvPr/>
          </p:nvGrpSpPr>
          <p:grpSpPr bwMode="auto">
            <a:xfrm>
              <a:off x="3049" y="1373"/>
              <a:ext cx="1121" cy="1053"/>
              <a:chOff x="3049" y="1373"/>
              <a:chExt cx="1121" cy="1053"/>
            </a:xfrm>
          </p:grpSpPr>
          <p:sp>
            <p:nvSpPr>
              <p:cNvPr id="18507" name="Freeform 61"/>
              <p:cNvSpPr>
                <a:spLocks/>
              </p:cNvSpPr>
              <p:nvPr/>
            </p:nvSpPr>
            <p:spPr bwMode="auto">
              <a:xfrm>
                <a:off x="3235" y="1535"/>
                <a:ext cx="756" cy="788"/>
              </a:xfrm>
              <a:custGeom>
                <a:avLst/>
                <a:gdLst>
                  <a:gd name="T0" fmla="*/ 364 w 756"/>
                  <a:gd name="T1" fmla="*/ 0 h 788"/>
                  <a:gd name="T2" fmla="*/ 349 w 756"/>
                  <a:gd name="T3" fmla="*/ 319 h 788"/>
                  <a:gd name="T4" fmla="*/ 251 w 756"/>
                  <a:gd name="T5" fmla="*/ 44 h 788"/>
                  <a:gd name="T6" fmla="*/ 319 w 756"/>
                  <a:gd name="T7" fmla="*/ 324 h 788"/>
                  <a:gd name="T8" fmla="*/ 100 w 756"/>
                  <a:gd name="T9" fmla="*/ 90 h 788"/>
                  <a:gd name="T10" fmla="*/ 300 w 756"/>
                  <a:gd name="T11" fmla="*/ 324 h 788"/>
                  <a:gd name="T12" fmla="*/ 37 w 756"/>
                  <a:gd name="T13" fmla="*/ 244 h 788"/>
                  <a:gd name="T14" fmla="*/ 290 w 756"/>
                  <a:gd name="T15" fmla="*/ 344 h 788"/>
                  <a:gd name="T16" fmla="*/ 0 w 756"/>
                  <a:gd name="T17" fmla="*/ 359 h 788"/>
                  <a:gd name="T18" fmla="*/ 315 w 756"/>
                  <a:gd name="T19" fmla="*/ 367 h 788"/>
                  <a:gd name="T20" fmla="*/ 34 w 756"/>
                  <a:gd name="T21" fmla="*/ 458 h 788"/>
                  <a:gd name="T22" fmla="*/ 297 w 756"/>
                  <a:gd name="T23" fmla="*/ 387 h 788"/>
                  <a:gd name="T24" fmla="*/ 98 w 756"/>
                  <a:gd name="T25" fmla="*/ 646 h 788"/>
                  <a:gd name="T26" fmla="*/ 319 w 756"/>
                  <a:gd name="T27" fmla="*/ 405 h 788"/>
                  <a:gd name="T28" fmla="*/ 248 w 756"/>
                  <a:gd name="T29" fmla="*/ 676 h 788"/>
                  <a:gd name="T30" fmla="*/ 346 w 756"/>
                  <a:gd name="T31" fmla="*/ 409 h 788"/>
                  <a:gd name="T32" fmla="*/ 364 w 756"/>
                  <a:gd name="T33" fmla="*/ 788 h 788"/>
                  <a:gd name="T34" fmla="*/ 368 w 756"/>
                  <a:gd name="T35" fmla="*/ 392 h 788"/>
                  <a:gd name="T36" fmla="*/ 486 w 756"/>
                  <a:gd name="T37" fmla="*/ 696 h 788"/>
                  <a:gd name="T38" fmla="*/ 383 w 756"/>
                  <a:gd name="T39" fmla="*/ 392 h 788"/>
                  <a:gd name="T40" fmla="*/ 628 w 756"/>
                  <a:gd name="T41" fmla="*/ 652 h 788"/>
                  <a:gd name="T42" fmla="*/ 419 w 756"/>
                  <a:gd name="T43" fmla="*/ 387 h 788"/>
                  <a:gd name="T44" fmla="*/ 700 w 756"/>
                  <a:gd name="T45" fmla="*/ 471 h 788"/>
                  <a:gd name="T46" fmla="*/ 410 w 756"/>
                  <a:gd name="T47" fmla="*/ 362 h 788"/>
                  <a:gd name="T48" fmla="*/ 756 w 756"/>
                  <a:gd name="T49" fmla="*/ 359 h 788"/>
                  <a:gd name="T50" fmla="*/ 407 w 756"/>
                  <a:gd name="T51" fmla="*/ 346 h 788"/>
                  <a:gd name="T52" fmla="*/ 685 w 756"/>
                  <a:gd name="T53" fmla="*/ 253 h 788"/>
                  <a:gd name="T54" fmla="*/ 415 w 756"/>
                  <a:gd name="T55" fmla="*/ 330 h 788"/>
                  <a:gd name="T56" fmla="*/ 597 w 756"/>
                  <a:gd name="T57" fmla="*/ 115 h 788"/>
                  <a:gd name="T58" fmla="*/ 391 w 756"/>
                  <a:gd name="T59" fmla="*/ 330 h 788"/>
                  <a:gd name="T60" fmla="*/ 483 w 756"/>
                  <a:gd name="T61" fmla="*/ 25 h 788"/>
                  <a:gd name="T62" fmla="*/ 376 w 756"/>
                  <a:gd name="T63" fmla="*/ 312 h 788"/>
                  <a:gd name="T64" fmla="*/ 364 w 756"/>
                  <a:gd name="T65" fmla="*/ 0 h 7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6"/>
                  <a:gd name="T100" fmla="*/ 0 h 788"/>
                  <a:gd name="T101" fmla="*/ 756 w 756"/>
                  <a:gd name="T102" fmla="*/ 788 h 7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6" h="788">
                    <a:moveTo>
                      <a:pt x="364" y="0"/>
                    </a:moveTo>
                    <a:lnTo>
                      <a:pt x="349" y="319"/>
                    </a:lnTo>
                    <a:lnTo>
                      <a:pt x="251" y="44"/>
                    </a:lnTo>
                    <a:lnTo>
                      <a:pt x="319" y="324"/>
                    </a:lnTo>
                    <a:lnTo>
                      <a:pt x="100" y="90"/>
                    </a:lnTo>
                    <a:lnTo>
                      <a:pt x="300" y="324"/>
                    </a:lnTo>
                    <a:lnTo>
                      <a:pt x="37" y="244"/>
                    </a:lnTo>
                    <a:lnTo>
                      <a:pt x="290" y="344"/>
                    </a:lnTo>
                    <a:lnTo>
                      <a:pt x="0" y="359"/>
                    </a:lnTo>
                    <a:lnTo>
                      <a:pt x="315" y="367"/>
                    </a:lnTo>
                    <a:lnTo>
                      <a:pt x="34" y="458"/>
                    </a:lnTo>
                    <a:lnTo>
                      <a:pt x="297" y="387"/>
                    </a:lnTo>
                    <a:lnTo>
                      <a:pt x="98" y="646"/>
                    </a:lnTo>
                    <a:lnTo>
                      <a:pt x="319" y="405"/>
                    </a:lnTo>
                    <a:lnTo>
                      <a:pt x="248" y="676"/>
                    </a:lnTo>
                    <a:lnTo>
                      <a:pt x="346" y="409"/>
                    </a:lnTo>
                    <a:lnTo>
                      <a:pt x="364" y="788"/>
                    </a:lnTo>
                    <a:lnTo>
                      <a:pt x="368" y="392"/>
                    </a:lnTo>
                    <a:lnTo>
                      <a:pt x="486" y="696"/>
                    </a:lnTo>
                    <a:lnTo>
                      <a:pt x="383" y="392"/>
                    </a:lnTo>
                    <a:lnTo>
                      <a:pt x="628" y="652"/>
                    </a:lnTo>
                    <a:lnTo>
                      <a:pt x="419" y="387"/>
                    </a:lnTo>
                    <a:lnTo>
                      <a:pt x="700" y="471"/>
                    </a:lnTo>
                    <a:lnTo>
                      <a:pt x="410" y="362"/>
                    </a:lnTo>
                    <a:lnTo>
                      <a:pt x="756" y="359"/>
                    </a:lnTo>
                    <a:lnTo>
                      <a:pt x="407" y="346"/>
                    </a:lnTo>
                    <a:lnTo>
                      <a:pt x="685" y="253"/>
                    </a:lnTo>
                    <a:lnTo>
                      <a:pt x="415" y="330"/>
                    </a:lnTo>
                    <a:lnTo>
                      <a:pt x="597" y="115"/>
                    </a:lnTo>
                    <a:lnTo>
                      <a:pt x="391" y="330"/>
                    </a:lnTo>
                    <a:lnTo>
                      <a:pt x="483" y="25"/>
                    </a:lnTo>
                    <a:lnTo>
                      <a:pt x="376" y="312"/>
                    </a:lnTo>
                    <a:lnTo>
                      <a:pt x="36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08" name="Freeform 62"/>
              <p:cNvSpPr>
                <a:spLocks/>
              </p:cNvSpPr>
              <p:nvPr/>
            </p:nvSpPr>
            <p:spPr bwMode="auto">
              <a:xfrm>
                <a:off x="3049" y="1373"/>
                <a:ext cx="1121" cy="1053"/>
              </a:xfrm>
              <a:custGeom>
                <a:avLst/>
                <a:gdLst>
                  <a:gd name="T0" fmla="*/ 794 w 1121"/>
                  <a:gd name="T1" fmla="*/ 35 h 1053"/>
                  <a:gd name="T2" fmla="*/ 577 w 1121"/>
                  <a:gd name="T3" fmla="*/ 464 h 1053"/>
                  <a:gd name="T4" fmla="*/ 654 w 1121"/>
                  <a:gd name="T5" fmla="*/ 0 h 1053"/>
                  <a:gd name="T6" fmla="*/ 554 w 1121"/>
                  <a:gd name="T7" fmla="*/ 449 h 1053"/>
                  <a:gd name="T8" fmla="*/ 461 w 1121"/>
                  <a:gd name="T9" fmla="*/ 13 h 1053"/>
                  <a:gd name="T10" fmla="*/ 513 w 1121"/>
                  <a:gd name="T11" fmla="*/ 461 h 1053"/>
                  <a:gd name="T12" fmla="*/ 312 w 1121"/>
                  <a:gd name="T13" fmla="*/ 35 h 1053"/>
                  <a:gd name="T14" fmla="*/ 480 w 1121"/>
                  <a:gd name="T15" fmla="*/ 467 h 1053"/>
                  <a:gd name="T16" fmla="*/ 73 w 1121"/>
                  <a:gd name="T17" fmla="*/ 246 h 1053"/>
                  <a:gd name="T18" fmla="*/ 471 w 1121"/>
                  <a:gd name="T19" fmla="*/ 489 h 1053"/>
                  <a:gd name="T20" fmla="*/ 20 w 1121"/>
                  <a:gd name="T21" fmla="*/ 402 h 1053"/>
                  <a:gd name="T22" fmla="*/ 474 w 1121"/>
                  <a:gd name="T23" fmla="*/ 514 h 1053"/>
                  <a:gd name="T24" fmla="*/ 0 w 1121"/>
                  <a:gd name="T25" fmla="*/ 614 h 1053"/>
                  <a:gd name="T26" fmla="*/ 476 w 1121"/>
                  <a:gd name="T27" fmla="*/ 542 h 1053"/>
                  <a:gd name="T28" fmla="*/ 79 w 1121"/>
                  <a:gd name="T29" fmla="*/ 760 h 1053"/>
                  <a:gd name="T30" fmla="*/ 486 w 1121"/>
                  <a:gd name="T31" fmla="*/ 567 h 1053"/>
                  <a:gd name="T32" fmla="*/ 293 w 1121"/>
                  <a:gd name="T33" fmla="*/ 1018 h 1053"/>
                  <a:gd name="T34" fmla="*/ 522 w 1121"/>
                  <a:gd name="T35" fmla="*/ 573 h 1053"/>
                  <a:gd name="T36" fmla="*/ 444 w 1121"/>
                  <a:gd name="T37" fmla="*/ 1047 h 1053"/>
                  <a:gd name="T38" fmla="*/ 544 w 1121"/>
                  <a:gd name="T39" fmla="*/ 567 h 1053"/>
                  <a:gd name="T40" fmla="*/ 645 w 1121"/>
                  <a:gd name="T41" fmla="*/ 1018 h 1053"/>
                  <a:gd name="T42" fmla="*/ 565 w 1121"/>
                  <a:gd name="T43" fmla="*/ 551 h 1053"/>
                  <a:gd name="T44" fmla="*/ 804 w 1121"/>
                  <a:gd name="T45" fmla="*/ 1053 h 1053"/>
                  <a:gd name="T46" fmla="*/ 586 w 1121"/>
                  <a:gd name="T47" fmla="*/ 549 h 1053"/>
                  <a:gd name="T48" fmla="*/ 1067 w 1121"/>
                  <a:gd name="T49" fmla="*/ 823 h 1053"/>
                  <a:gd name="T50" fmla="*/ 599 w 1121"/>
                  <a:gd name="T51" fmla="*/ 533 h 1053"/>
                  <a:gd name="T52" fmla="*/ 1113 w 1121"/>
                  <a:gd name="T53" fmla="*/ 629 h 1053"/>
                  <a:gd name="T54" fmla="*/ 620 w 1121"/>
                  <a:gd name="T55" fmla="*/ 514 h 1053"/>
                  <a:gd name="T56" fmla="*/ 1121 w 1121"/>
                  <a:gd name="T57" fmla="*/ 417 h 1053"/>
                  <a:gd name="T58" fmla="*/ 611 w 1121"/>
                  <a:gd name="T59" fmla="*/ 496 h 1053"/>
                  <a:gd name="T60" fmla="*/ 1088 w 1121"/>
                  <a:gd name="T61" fmla="*/ 246 h 1053"/>
                  <a:gd name="T62" fmla="*/ 617 w 1121"/>
                  <a:gd name="T63" fmla="*/ 471 h 1053"/>
                  <a:gd name="T64" fmla="*/ 794 w 1121"/>
                  <a:gd name="T65" fmla="*/ 35 h 10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1"/>
                  <a:gd name="T100" fmla="*/ 0 h 1053"/>
                  <a:gd name="T101" fmla="*/ 1121 w 1121"/>
                  <a:gd name="T102" fmla="*/ 1053 h 10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1" h="1053">
                    <a:moveTo>
                      <a:pt x="794" y="35"/>
                    </a:moveTo>
                    <a:lnTo>
                      <a:pt x="577" y="464"/>
                    </a:lnTo>
                    <a:lnTo>
                      <a:pt x="654" y="0"/>
                    </a:lnTo>
                    <a:lnTo>
                      <a:pt x="554" y="449"/>
                    </a:lnTo>
                    <a:lnTo>
                      <a:pt x="461" y="13"/>
                    </a:lnTo>
                    <a:lnTo>
                      <a:pt x="513" y="461"/>
                    </a:lnTo>
                    <a:lnTo>
                      <a:pt x="312" y="35"/>
                    </a:lnTo>
                    <a:lnTo>
                      <a:pt x="480" y="467"/>
                    </a:lnTo>
                    <a:lnTo>
                      <a:pt x="73" y="246"/>
                    </a:lnTo>
                    <a:lnTo>
                      <a:pt x="471" y="489"/>
                    </a:lnTo>
                    <a:lnTo>
                      <a:pt x="20" y="402"/>
                    </a:lnTo>
                    <a:lnTo>
                      <a:pt x="474" y="514"/>
                    </a:lnTo>
                    <a:lnTo>
                      <a:pt x="0" y="614"/>
                    </a:lnTo>
                    <a:lnTo>
                      <a:pt x="476" y="542"/>
                    </a:lnTo>
                    <a:lnTo>
                      <a:pt x="79" y="760"/>
                    </a:lnTo>
                    <a:lnTo>
                      <a:pt x="486" y="567"/>
                    </a:lnTo>
                    <a:lnTo>
                      <a:pt x="293" y="1018"/>
                    </a:lnTo>
                    <a:lnTo>
                      <a:pt x="522" y="573"/>
                    </a:lnTo>
                    <a:lnTo>
                      <a:pt x="444" y="1047"/>
                    </a:lnTo>
                    <a:lnTo>
                      <a:pt x="544" y="567"/>
                    </a:lnTo>
                    <a:lnTo>
                      <a:pt x="645" y="1018"/>
                    </a:lnTo>
                    <a:lnTo>
                      <a:pt x="565" y="551"/>
                    </a:lnTo>
                    <a:lnTo>
                      <a:pt x="804" y="1053"/>
                    </a:lnTo>
                    <a:lnTo>
                      <a:pt x="586" y="549"/>
                    </a:lnTo>
                    <a:lnTo>
                      <a:pt x="1067" y="823"/>
                    </a:lnTo>
                    <a:lnTo>
                      <a:pt x="599" y="533"/>
                    </a:lnTo>
                    <a:lnTo>
                      <a:pt x="1113" y="629"/>
                    </a:lnTo>
                    <a:lnTo>
                      <a:pt x="620" y="514"/>
                    </a:lnTo>
                    <a:lnTo>
                      <a:pt x="1121" y="417"/>
                    </a:lnTo>
                    <a:lnTo>
                      <a:pt x="611" y="496"/>
                    </a:lnTo>
                    <a:lnTo>
                      <a:pt x="1088" y="246"/>
                    </a:lnTo>
                    <a:lnTo>
                      <a:pt x="617" y="471"/>
                    </a:lnTo>
                    <a:lnTo>
                      <a:pt x="794" y="35"/>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09" name="Freeform 63"/>
              <p:cNvSpPr>
                <a:spLocks/>
              </p:cNvSpPr>
              <p:nvPr/>
            </p:nvSpPr>
            <p:spPr bwMode="auto">
              <a:xfrm>
                <a:off x="3379" y="1662"/>
                <a:ext cx="466" cy="489"/>
              </a:xfrm>
              <a:custGeom>
                <a:avLst/>
                <a:gdLst>
                  <a:gd name="T0" fmla="*/ 225 w 466"/>
                  <a:gd name="T1" fmla="*/ 0 h 489"/>
                  <a:gd name="T2" fmla="*/ 215 w 466"/>
                  <a:gd name="T3" fmla="*/ 197 h 489"/>
                  <a:gd name="T4" fmla="*/ 155 w 466"/>
                  <a:gd name="T5" fmla="*/ 27 h 489"/>
                  <a:gd name="T6" fmla="*/ 196 w 466"/>
                  <a:gd name="T7" fmla="*/ 201 h 489"/>
                  <a:gd name="T8" fmla="*/ 63 w 466"/>
                  <a:gd name="T9" fmla="*/ 56 h 489"/>
                  <a:gd name="T10" fmla="*/ 185 w 466"/>
                  <a:gd name="T11" fmla="*/ 201 h 489"/>
                  <a:gd name="T12" fmla="*/ 22 w 466"/>
                  <a:gd name="T13" fmla="*/ 151 h 489"/>
                  <a:gd name="T14" fmla="*/ 179 w 466"/>
                  <a:gd name="T15" fmla="*/ 213 h 489"/>
                  <a:gd name="T16" fmla="*/ 0 w 466"/>
                  <a:gd name="T17" fmla="*/ 223 h 489"/>
                  <a:gd name="T18" fmla="*/ 194 w 466"/>
                  <a:gd name="T19" fmla="*/ 228 h 489"/>
                  <a:gd name="T20" fmla="*/ 20 w 466"/>
                  <a:gd name="T21" fmla="*/ 284 h 489"/>
                  <a:gd name="T22" fmla="*/ 183 w 466"/>
                  <a:gd name="T23" fmla="*/ 239 h 489"/>
                  <a:gd name="T24" fmla="*/ 60 w 466"/>
                  <a:gd name="T25" fmla="*/ 401 h 489"/>
                  <a:gd name="T26" fmla="*/ 196 w 466"/>
                  <a:gd name="T27" fmla="*/ 252 h 489"/>
                  <a:gd name="T28" fmla="*/ 153 w 466"/>
                  <a:gd name="T29" fmla="*/ 420 h 489"/>
                  <a:gd name="T30" fmla="*/ 214 w 466"/>
                  <a:gd name="T31" fmla="*/ 253 h 489"/>
                  <a:gd name="T32" fmla="*/ 225 w 466"/>
                  <a:gd name="T33" fmla="*/ 489 h 489"/>
                  <a:gd name="T34" fmla="*/ 227 w 466"/>
                  <a:gd name="T35" fmla="*/ 244 h 489"/>
                  <a:gd name="T36" fmla="*/ 301 w 466"/>
                  <a:gd name="T37" fmla="*/ 433 h 489"/>
                  <a:gd name="T38" fmla="*/ 237 w 466"/>
                  <a:gd name="T39" fmla="*/ 244 h 489"/>
                  <a:gd name="T40" fmla="*/ 388 w 466"/>
                  <a:gd name="T41" fmla="*/ 406 h 489"/>
                  <a:gd name="T42" fmla="*/ 258 w 466"/>
                  <a:gd name="T43" fmla="*/ 239 h 489"/>
                  <a:gd name="T44" fmla="*/ 432 w 466"/>
                  <a:gd name="T45" fmla="*/ 293 h 489"/>
                  <a:gd name="T46" fmla="*/ 253 w 466"/>
                  <a:gd name="T47" fmla="*/ 224 h 489"/>
                  <a:gd name="T48" fmla="*/ 466 w 466"/>
                  <a:gd name="T49" fmla="*/ 223 h 489"/>
                  <a:gd name="T50" fmla="*/ 252 w 466"/>
                  <a:gd name="T51" fmla="*/ 215 h 489"/>
                  <a:gd name="T52" fmla="*/ 424 w 466"/>
                  <a:gd name="T53" fmla="*/ 157 h 489"/>
                  <a:gd name="T54" fmla="*/ 256 w 466"/>
                  <a:gd name="T55" fmla="*/ 206 h 489"/>
                  <a:gd name="T56" fmla="*/ 368 w 466"/>
                  <a:gd name="T57" fmla="*/ 71 h 489"/>
                  <a:gd name="T58" fmla="*/ 241 w 466"/>
                  <a:gd name="T59" fmla="*/ 206 h 489"/>
                  <a:gd name="T60" fmla="*/ 299 w 466"/>
                  <a:gd name="T61" fmla="*/ 15 h 489"/>
                  <a:gd name="T62" fmla="*/ 232 w 466"/>
                  <a:gd name="T63" fmla="*/ 195 h 489"/>
                  <a:gd name="T64" fmla="*/ 225 w 466"/>
                  <a:gd name="T65" fmla="*/ 0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6"/>
                  <a:gd name="T100" fmla="*/ 0 h 489"/>
                  <a:gd name="T101" fmla="*/ 466 w 466"/>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6" h="489">
                    <a:moveTo>
                      <a:pt x="225" y="0"/>
                    </a:moveTo>
                    <a:lnTo>
                      <a:pt x="215" y="197"/>
                    </a:lnTo>
                    <a:lnTo>
                      <a:pt x="155" y="27"/>
                    </a:lnTo>
                    <a:lnTo>
                      <a:pt x="196" y="201"/>
                    </a:lnTo>
                    <a:lnTo>
                      <a:pt x="63" y="56"/>
                    </a:lnTo>
                    <a:lnTo>
                      <a:pt x="185" y="201"/>
                    </a:lnTo>
                    <a:lnTo>
                      <a:pt x="22" y="151"/>
                    </a:lnTo>
                    <a:lnTo>
                      <a:pt x="179" y="213"/>
                    </a:lnTo>
                    <a:lnTo>
                      <a:pt x="0" y="223"/>
                    </a:lnTo>
                    <a:lnTo>
                      <a:pt x="194" y="228"/>
                    </a:lnTo>
                    <a:lnTo>
                      <a:pt x="20" y="284"/>
                    </a:lnTo>
                    <a:lnTo>
                      <a:pt x="183" y="239"/>
                    </a:lnTo>
                    <a:lnTo>
                      <a:pt x="60" y="401"/>
                    </a:lnTo>
                    <a:lnTo>
                      <a:pt x="196" y="252"/>
                    </a:lnTo>
                    <a:lnTo>
                      <a:pt x="153" y="420"/>
                    </a:lnTo>
                    <a:lnTo>
                      <a:pt x="214" y="253"/>
                    </a:lnTo>
                    <a:lnTo>
                      <a:pt x="225" y="489"/>
                    </a:lnTo>
                    <a:lnTo>
                      <a:pt x="227" y="244"/>
                    </a:lnTo>
                    <a:lnTo>
                      <a:pt x="301" y="433"/>
                    </a:lnTo>
                    <a:lnTo>
                      <a:pt x="237" y="244"/>
                    </a:lnTo>
                    <a:lnTo>
                      <a:pt x="388" y="406"/>
                    </a:lnTo>
                    <a:lnTo>
                      <a:pt x="258" y="239"/>
                    </a:lnTo>
                    <a:lnTo>
                      <a:pt x="432" y="293"/>
                    </a:lnTo>
                    <a:lnTo>
                      <a:pt x="253" y="224"/>
                    </a:lnTo>
                    <a:lnTo>
                      <a:pt x="466" y="223"/>
                    </a:lnTo>
                    <a:lnTo>
                      <a:pt x="252" y="215"/>
                    </a:lnTo>
                    <a:lnTo>
                      <a:pt x="424" y="157"/>
                    </a:lnTo>
                    <a:lnTo>
                      <a:pt x="256" y="206"/>
                    </a:lnTo>
                    <a:lnTo>
                      <a:pt x="368" y="71"/>
                    </a:lnTo>
                    <a:lnTo>
                      <a:pt x="241" y="206"/>
                    </a:lnTo>
                    <a:lnTo>
                      <a:pt x="299" y="15"/>
                    </a:lnTo>
                    <a:lnTo>
                      <a:pt x="232" y="195"/>
                    </a:lnTo>
                    <a:lnTo>
                      <a:pt x="225" y="0"/>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pic>
        <p:nvPicPr>
          <p:cNvPr id="51264" name="Picture 64" descr="FIREWRK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300" y="990600"/>
            <a:ext cx="2667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65"/>
          <p:cNvGrpSpPr>
            <a:grpSpLocks/>
          </p:cNvGrpSpPr>
          <p:nvPr/>
        </p:nvGrpSpPr>
        <p:grpSpPr bwMode="auto">
          <a:xfrm>
            <a:off x="5168900" y="2349500"/>
            <a:ext cx="838200" cy="3810000"/>
            <a:chOff x="2064" y="1836"/>
            <a:chExt cx="1963" cy="1389"/>
          </a:xfrm>
        </p:grpSpPr>
        <p:sp>
          <p:nvSpPr>
            <p:cNvPr id="18501" name="Freeform 66"/>
            <p:cNvSpPr>
              <a:spLocks/>
            </p:cNvSpPr>
            <p:nvPr/>
          </p:nvSpPr>
          <p:spPr bwMode="auto">
            <a:xfrm>
              <a:off x="2131" y="1853"/>
              <a:ext cx="1886" cy="1372"/>
            </a:xfrm>
            <a:custGeom>
              <a:avLst/>
              <a:gdLst>
                <a:gd name="T0" fmla="*/ 1886 w 1886"/>
                <a:gd name="T1" fmla="*/ 0 h 1372"/>
                <a:gd name="T2" fmla="*/ 1558 w 1886"/>
                <a:gd name="T3" fmla="*/ 25 h 1372"/>
                <a:gd name="T4" fmla="*/ 1308 w 1886"/>
                <a:gd name="T5" fmla="*/ 68 h 1372"/>
                <a:gd name="T6" fmla="*/ 1088 w 1886"/>
                <a:gd name="T7" fmla="*/ 137 h 1372"/>
                <a:gd name="T8" fmla="*/ 838 w 1886"/>
                <a:gd name="T9" fmla="*/ 236 h 1372"/>
                <a:gd name="T10" fmla="*/ 601 w 1886"/>
                <a:gd name="T11" fmla="*/ 373 h 1372"/>
                <a:gd name="T12" fmla="*/ 399 w 1886"/>
                <a:gd name="T13" fmla="*/ 528 h 1372"/>
                <a:gd name="T14" fmla="*/ 268 w 1886"/>
                <a:gd name="T15" fmla="*/ 670 h 1372"/>
                <a:gd name="T16" fmla="*/ 155 w 1886"/>
                <a:gd name="T17" fmla="*/ 832 h 1372"/>
                <a:gd name="T18" fmla="*/ 95 w 1886"/>
                <a:gd name="T19" fmla="*/ 944 h 1372"/>
                <a:gd name="T20" fmla="*/ 47 w 1886"/>
                <a:gd name="T21" fmla="*/ 1068 h 1372"/>
                <a:gd name="T22" fmla="*/ 11 w 1886"/>
                <a:gd name="T23" fmla="*/ 1237 h 1372"/>
                <a:gd name="T24" fmla="*/ 0 w 1886"/>
                <a:gd name="T25" fmla="*/ 1367 h 1372"/>
                <a:gd name="T26" fmla="*/ 0 w 1886"/>
                <a:gd name="T27" fmla="*/ 1372 h 13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86"/>
                <a:gd name="T43" fmla="*/ 0 h 1372"/>
                <a:gd name="T44" fmla="*/ 1886 w 1886"/>
                <a:gd name="T45" fmla="*/ 1372 h 13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86" h="1372">
                  <a:moveTo>
                    <a:pt x="1886" y="0"/>
                  </a:moveTo>
                  <a:lnTo>
                    <a:pt x="1558" y="25"/>
                  </a:lnTo>
                  <a:lnTo>
                    <a:pt x="1308" y="68"/>
                  </a:lnTo>
                  <a:lnTo>
                    <a:pt x="1088" y="137"/>
                  </a:lnTo>
                  <a:lnTo>
                    <a:pt x="838" y="236"/>
                  </a:lnTo>
                  <a:lnTo>
                    <a:pt x="601" y="373"/>
                  </a:lnTo>
                  <a:lnTo>
                    <a:pt x="399" y="528"/>
                  </a:lnTo>
                  <a:lnTo>
                    <a:pt x="268" y="670"/>
                  </a:lnTo>
                  <a:lnTo>
                    <a:pt x="155" y="832"/>
                  </a:lnTo>
                  <a:lnTo>
                    <a:pt x="95" y="944"/>
                  </a:lnTo>
                  <a:lnTo>
                    <a:pt x="47" y="1068"/>
                  </a:lnTo>
                  <a:lnTo>
                    <a:pt x="11" y="1237"/>
                  </a:lnTo>
                  <a:lnTo>
                    <a:pt x="0" y="1367"/>
                  </a:lnTo>
                  <a:lnTo>
                    <a:pt x="0" y="1372"/>
                  </a:lnTo>
                </a:path>
              </a:pathLst>
            </a:custGeom>
            <a:noFill/>
            <a:ln w="14288">
              <a:solidFill>
                <a:srgbClr val="FF33CC"/>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02" name="Freeform 67"/>
            <p:cNvSpPr>
              <a:spLocks/>
            </p:cNvSpPr>
            <p:nvPr/>
          </p:nvSpPr>
          <p:spPr bwMode="auto">
            <a:xfrm>
              <a:off x="2092" y="1844"/>
              <a:ext cx="1935" cy="1374"/>
            </a:xfrm>
            <a:custGeom>
              <a:avLst/>
              <a:gdLst>
                <a:gd name="T0" fmla="*/ 1935 w 1935"/>
                <a:gd name="T1" fmla="*/ 0 h 1374"/>
                <a:gd name="T2" fmla="*/ 1598 w 1935"/>
                <a:gd name="T3" fmla="*/ 25 h 1374"/>
                <a:gd name="T4" fmla="*/ 1343 w 1935"/>
                <a:gd name="T5" fmla="*/ 69 h 1374"/>
                <a:gd name="T6" fmla="*/ 1116 w 1935"/>
                <a:gd name="T7" fmla="*/ 137 h 1374"/>
                <a:gd name="T8" fmla="*/ 861 w 1935"/>
                <a:gd name="T9" fmla="*/ 236 h 1374"/>
                <a:gd name="T10" fmla="*/ 616 w 1935"/>
                <a:gd name="T11" fmla="*/ 373 h 1374"/>
                <a:gd name="T12" fmla="*/ 408 w 1935"/>
                <a:gd name="T13" fmla="*/ 528 h 1374"/>
                <a:gd name="T14" fmla="*/ 274 w 1935"/>
                <a:gd name="T15" fmla="*/ 672 h 1374"/>
                <a:gd name="T16" fmla="*/ 158 w 1935"/>
                <a:gd name="T17" fmla="*/ 833 h 1374"/>
                <a:gd name="T18" fmla="*/ 97 w 1935"/>
                <a:gd name="T19" fmla="*/ 944 h 1374"/>
                <a:gd name="T20" fmla="*/ 48 w 1935"/>
                <a:gd name="T21" fmla="*/ 1069 h 1374"/>
                <a:gd name="T22" fmla="*/ 12 w 1935"/>
                <a:gd name="T23" fmla="*/ 1237 h 1374"/>
                <a:gd name="T24" fmla="*/ 0 w 1935"/>
                <a:gd name="T25" fmla="*/ 1367 h 1374"/>
                <a:gd name="T26" fmla="*/ 0 w 1935"/>
                <a:gd name="T27" fmla="*/ 1374 h 1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5"/>
                <a:gd name="T43" fmla="*/ 0 h 1374"/>
                <a:gd name="T44" fmla="*/ 1935 w 1935"/>
                <a:gd name="T45" fmla="*/ 1374 h 13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5" h="1374">
                  <a:moveTo>
                    <a:pt x="1935" y="0"/>
                  </a:moveTo>
                  <a:lnTo>
                    <a:pt x="1598" y="25"/>
                  </a:lnTo>
                  <a:lnTo>
                    <a:pt x="1343" y="69"/>
                  </a:lnTo>
                  <a:lnTo>
                    <a:pt x="1116" y="137"/>
                  </a:lnTo>
                  <a:lnTo>
                    <a:pt x="861" y="236"/>
                  </a:lnTo>
                  <a:lnTo>
                    <a:pt x="616" y="373"/>
                  </a:lnTo>
                  <a:lnTo>
                    <a:pt x="408" y="528"/>
                  </a:lnTo>
                  <a:lnTo>
                    <a:pt x="274" y="672"/>
                  </a:lnTo>
                  <a:lnTo>
                    <a:pt x="158" y="833"/>
                  </a:lnTo>
                  <a:lnTo>
                    <a:pt x="97" y="944"/>
                  </a:lnTo>
                  <a:lnTo>
                    <a:pt x="48" y="1069"/>
                  </a:lnTo>
                  <a:lnTo>
                    <a:pt x="12" y="1237"/>
                  </a:lnTo>
                  <a:lnTo>
                    <a:pt x="0" y="1367"/>
                  </a:lnTo>
                  <a:lnTo>
                    <a:pt x="0" y="1374"/>
                  </a:lnTo>
                </a:path>
              </a:pathLst>
            </a:custGeom>
            <a:noFill/>
            <a:ln w="14288">
              <a:solidFill>
                <a:srgbClr val="FF33CC"/>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03" name="Freeform 68"/>
            <p:cNvSpPr>
              <a:spLocks/>
            </p:cNvSpPr>
            <p:nvPr/>
          </p:nvSpPr>
          <p:spPr bwMode="auto">
            <a:xfrm>
              <a:off x="2064" y="1836"/>
              <a:ext cx="1952" cy="1368"/>
            </a:xfrm>
            <a:custGeom>
              <a:avLst/>
              <a:gdLst>
                <a:gd name="T0" fmla="*/ 1952 w 1952"/>
                <a:gd name="T1" fmla="*/ 0 h 1368"/>
                <a:gd name="T2" fmla="*/ 1613 w 1952"/>
                <a:gd name="T3" fmla="*/ 24 h 1368"/>
                <a:gd name="T4" fmla="*/ 1354 w 1952"/>
                <a:gd name="T5" fmla="*/ 68 h 1368"/>
                <a:gd name="T6" fmla="*/ 1126 w 1952"/>
                <a:gd name="T7" fmla="*/ 136 h 1368"/>
                <a:gd name="T8" fmla="*/ 868 w 1952"/>
                <a:gd name="T9" fmla="*/ 236 h 1368"/>
                <a:gd name="T10" fmla="*/ 622 w 1952"/>
                <a:gd name="T11" fmla="*/ 372 h 1368"/>
                <a:gd name="T12" fmla="*/ 412 w 1952"/>
                <a:gd name="T13" fmla="*/ 528 h 1368"/>
                <a:gd name="T14" fmla="*/ 277 w 1952"/>
                <a:gd name="T15" fmla="*/ 669 h 1368"/>
                <a:gd name="T16" fmla="*/ 160 w 1952"/>
                <a:gd name="T17" fmla="*/ 830 h 1368"/>
                <a:gd name="T18" fmla="*/ 98 w 1952"/>
                <a:gd name="T19" fmla="*/ 942 h 1368"/>
                <a:gd name="T20" fmla="*/ 49 w 1952"/>
                <a:gd name="T21" fmla="*/ 1065 h 1368"/>
                <a:gd name="T22" fmla="*/ 13 w 1952"/>
                <a:gd name="T23" fmla="*/ 1233 h 1368"/>
                <a:gd name="T24" fmla="*/ 0 w 1952"/>
                <a:gd name="T25" fmla="*/ 1363 h 1368"/>
                <a:gd name="T26" fmla="*/ 0 w 1952"/>
                <a:gd name="T27" fmla="*/ 1368 h 1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52"/>
                <a:gd name="T43" fmla="*/ 0 h 1368"/>
                <a:gd name="T44" fmla="*/ 1952 w 1952"/>
                <a:gd name="T45" fmla="*/ 1368 h 13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52" h="1368">
                  <a:moveTo>
                    <a:pt x="1952" y="0"/>
                  </a:moveTo>
                  <a:lnTo>
                    <a:pt x="1613" y="24"/>
                  </a:lnTo>
                  <a:lnTo>
                    <a:pt x="1354" y="68"/>
                  </a:lnTo>
                  <a:lnTo>
                    <a:pt x="1126" y="136"/>
                  </a:lnTo>
                  <a:lnTo>
                    <a:pt x="868" y="236"/>
                  </a:lnTo>
                  <a:lnTo>
                    <a:pt x="622" y="372"/>
                  </a:lnTo>
                  <a:lnTo>
                    <a:pt x="412" y="528"/>
                  </a:lnTo>
                  <a:lnTo>
                    <a:pt x="277" y="669"/>
                  </a:lnTo>
                  <a:lnTo>
                    <a:pt x="160" y="830"/>
                  </a:lnTo>
                  <a:lnTo>
                    <a:pt x="98" y="942"/>
                  </a:lnTo>
                  <a:lnTo>
                    <a:pt x="49" y="1065"/>
                  </a:lnTo>
                  <a:lnTo>
                    <a:pt x="13" y="1233"/>
                  </a:lnTo>
                  <a:lnTo>
                    <a:pt x="0" y="1363"/>
                  </a:lnTo>
                  <a:lnTo>
                    <a:pt x="0" y="1368"/>
                  </a:lnTo>
                </a:path>
              </a:pathLst>
            </a:custGeom>
            <a:noFill/>
            <a:ln w="14288">
              <a:solidFill>
                <a:srgbClr val="FF33CC"/>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pic>
        <p:nvPicPr>
          <p:cNvPr id="51269" name="Picture 69" descr="FIREW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064" y="1816100"/>
            <a:ext cx="2560637"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70"/>
          <p:cNvGrpSpPr>
            <a:grpSpLocks/>
          </p:cNvGrpSpPr>
          <p:nvPr/>
        </p:nvGrpSpPr>
        <p:grpSpPr bwMode="auto">
          <a:xfrm>
            <a:off x="3492500" y="3035300"/>
            <a:ext cx="838200" cy="2743200"/>
            <a:chOff x="2064" y="1836"/>
            <a:chExt cx="1963" cy="1389"/>
          </a:xfrm>
        </p:grpSpPr>
        <p:sp>
          <p:nvSpPr>
            <p:cNvPr id="18498" name="Freeform 71"/>
            <p:cNvSpPr>
              <a:spLocks/>
            </p:cNvSpPr>
            <p:nvPr/>
          </p:nvSpPr>
          <p:spPr bwMode="auto">
            <a:xfrm>
              <a:off x="2131" y="1853"/>
              <a:ext cx="1886" cy="1372"/>
            </a:xfrm>
            <a:custGeom>
              <a:avLst/>
              <a:gdLst>
                <a:gd name="T0" fmla="*/ 1886 w 1886"/>
                <a:gd name="T1" fmla="*/ 0 h 1372"/>
                <a:gd name="T2" fmla="*/ 1558 w 1886"/>
                <a:gd name="T3" fmla="*/ 25 h 1372"/>
                <a:gd name="T4" fmla="*/ 1308 w 1886"/>
                <a:gd name="T5" fmla="*/ 68 h 1372"/>
                <a:gd name="T6" fmla="*/ 1088 w 1886"/>
                <a:gd name="T7" fmla="*/ 137 h 1372"/>
                <a:gd name="T8" fmla="*/ 838 w 1886"/>
                <a:gd name="T9" fmla="*/ 236 h 1372"/>
                <a:gd name="T10" fmla="*/ 601 w 1886"/>
                <a:gd name="T11" fmla="*/ 373 h 1372"/>
                <a:gd name="T12" fmla="*/ 399 w 1886"/>
                <a:gd name="T13" fmla="*/ 528 h 1372"/>
                <a:gd name="T14" fmla="*/ 268 w 1886"/>
                <a:gd name="T15" fmla="*/ 670 h 1372"/>
                <a:gd name="T16" fmla="*/ 155 w 1886"/>
                <a:gd name="T17" fmla="*/ 832 h 1372"/>
                <a:gd name="T18" fmla="*/ 95 w 1886"/>
                <a:gd name="T19" fmla="*/ 944 h 1372"/>
                <a:gd name="T20" fmla="*/ 47 w 1886"/>
                <a:gd name="T21" fmla="*/ 1068 h 1372"/>
                <a:gd name="T22" fmla="*/ 11 w 1886"/>
                <a:gd name="T23" fmla="*/ 1237 h 1372"/>
                <a:gd name="T24" fmla="*/ 0 w 1886"/>
                <a:gd name="T25" fmla="*/ 1367 h 1372"/>
                <a:gd name="T26" fmla="*/ 0 w 1886"/>
                <a:gd name="T27" fmla="*/ 1372 h 13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86"/>
                <a:gd name="T43" fmla="*/ 0 h 1372"/>
                <a:gd name="T44" fmla="*/ 1886 w 1886"/>
                <a:gd name="T45" fmla="*/ 1372 h 13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86" h="1372">
                  <a:moveTo>
                    <a:pt x="1886" y="0"/>
                  </a:moveTo>
                  <a:lnTo>
                    <a:pt x="1558" y="25"/>
                  </a:lnTo>
                  <a:lnTo>
                    <a:pt x="1308" y="68"/>
                  </a:lnTo>
                  <a:lnTo>
                    <a:pt x="1088" y="137"/>
                  </a:lnTo>
                  <a:lnTo>
                    <a:pt x="838" y="236"/>
                  </a:lnTo>
                  <a:lnTo>
                    <a:pt x="601" y="373"/>
                  </a:lnTo>
                  <a:lnTo>
                    <a:pt x="399" y="528"/>
                  </a:lnTo>
                  <a:lnTo>
                    <a:pt x="268" y="670"/>
                  </a:lnTo>
                  <a:lnTo>
                    <a:pt x="155" y="832"/>
                  </a:lnTo>
                  <a:lnTo>
                    <a:pt x="95" y="944"/>
                  </a:lnTo>
                  <a:lnTo>
                    <a:pt x="47" y="1068"/>
                  </a:lnTo>
                  <a:lnTo>
                    <a:pt x="11" y="1237"/>
                  </a:lnTo>
                  <a:lnTo>
                    <a:pt x="0" y="1367"/>
                  </a:lnTo>
                  <a:lnTo>
                    <a:pt x="0" y="1372"/>
                  </a:lnTo>
                </a:path>
              </a:pathLst>
            </a:custGeom>
            <a:noFill/>
            <a:ln w="14288">
              <a:solidFill>
                <a:srgbClr val="66FF66"/>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99" name="Freeform 72"/>
            <p:cNvSpPr>
              <a:spLocks/>
            </p:cNvSpPr>
            <p:nvPr/>
          </p:nvSpPr>
          <p:spPr bwMode="auto">
            <a:xfrm>
              <a:off x="2092" y="1844"/>
              <a:ext cx="1935" cy="1374"/>
            </a:xfrm>
            <a:custGeom>
              <a:avLst/>
              <a:gdLst>
                <a:gd name="T0" fmla="*/ 1935 w 1935"/>
                <a:gd name="T1" fmla="*/ 0 h 1374"/>
                <a:gd name="T2" fmla="*/ 1598 w 1935"/>
                <a:gd name="T3" fmla="*/ 25 h 1374"/>
                <a:gd name="T4" fmla="*/ 1343 w 1935"/>
                <a:gd name="T5" fmla="*/ 69 h 1374"/>
                <a:gd name="T6" fmla="*/ 1116 w 1935"/>
                <a:gd name="T7" fmla="*/ 137 h 1374"/>
                <a:gd name="T8" fmla="*/ 861 w 1935"/>
                <a:gd name="T9" fmla="*/ 236 h 1374"/>
                <a:gd name="T10" fmla="*/ 616 w 1935"/>
                <a:gd name="T11" fmla="*/ 373 h 1374"/>
                <a:gd name="T12" fmla="*/ 408 w 1935"/>
                <a:gd name="T13" fmla="*/ 528 h 1374"/>
                <a:gd name="T14" fmla="*/ 274 w 1935"/>
                <a:gd name="T15" fmla="*/ 672 h 1374"/>
                <a:gd name="T16" fmla="*/ 158 w 1935"/>
                <a:gd name="T17" fmla="*/ 833 h 1374"/>
                <a:gd name="T18" fmla="*/ 97 w 1935"/>
                <a:gd name="T19" fmla="*/ 944 h 1374"/>
                <a:gd name="T20" fmla="*/ 48 w 1935"/>
                <a:gd name="T21" fmla="*/ 1069 h 1374"/>
                <a:gd name="T22" fmla="*/ 12 w 1935"/>
                <a:gd name="T23" fmla="*/ 1237 h 1374"/>
                <a:gd name="T24" fmla="*/ 0 w 1935"/>
                <a:gd name="T25" fmla="*/ 1367 h 1374"/>
                <a:gd name="T26" fmla="*/ 0 w 1935"/>
                <a:gd name="T27" fmla="*/ 1374 h 1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5"/>
                <a:gd name="T43" fmla="*/ 0 h 1374"/>
                <a:gd name="T44" fmla="*/ 1935 w 1935"/>
                <a:gd name="T45" fmla="*/ 1374 h 13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5" h="1374">
                  <a:moveTo>
                    <a:pt x="1935" y="0"/>
                  </a:moveTo>
                  <a:lnTo>
                    <a:pt x="1598" y="25"/>
                  </a:lnTo>
                  <a:lnTo>
                    <a:pt x="1343" y="69"/>
                  </a:lnTo>
                  <a:lnTo>
                    <a:pt x="1116" y="137"/>
                  </a:lnTo>
                  <a:lnTo>
                    <a:pt x="861" y="236"/>
                  </a:lnTo>
                  <a:lnTo>
                    <a:pt x="616" y="373"/>
                  </a:lnTo>
                  <a:lnTo>
                    <a:pt x="408" y="528"/>
                  </a:lnTo>
                  <a:lnTo>
                    <a:pt x="274" y="672"/>
                  </a:lnTo>
                  <a:lnTo>
                    <a:pt x="158" y="833"/>
                  </a:lnTo>
                  <a:lnTo>
                    <a:pt x="97" y="944"/>
                  </a:lnTo>
                  <a:lnTo>
                    <a:pt x="48" y="1069"/>
                  </a:lnTo>
                  <a:lnTo>
                    <a:pt x="12" y="1237"/>
                  </a:lnTo>
                  <a:lnTo>
                    <a:pt x="0" y="1367"/>
                  </a:lnTo>
                  <a:lnTo>
                    <a:pt x="0" y="1374"/>
                  </a:lnTo>
                </a:path>
              </a:pathLst>
            </a:custGeom>
            <a:noFill/>
            <a:ln w="14288">
              <a:solidFill>
                <a:srgbClr val="66FF66"/>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500" name="Freeform 73"/>
            <p:cNvSpPr>
              <a:spLocks/>
            </p:cNvSpPr>
            <p:nvPr/>
          </p:nvSpPr>
          <p:spPr bwMode="auto">
            <a:xfrm>
              <a:off x="2064" y="1836"/>
              <a:ext cx="1952" cy="1368"/>
            </a:xfrm>
            <a:custGeom>
              <a:avLst/>
              <a:gdLst>
                <a:gd name="T0" fmla="*/ 1952 w 1952"/>
                <a:gd name="T1" fmla="*/ 0 h 1368"/>
                <a:gd name="T2" fmla="*/ 1613 w 1952"/>
                <a:gd name="T3" fmla="*/ 24 h 1368"/>
                <a:gd name="T4" fmla="*/ 1354 w 1952"/>
                <a:gd name="T5" fmla="*/ 68 h 1368"/>
                <a:gd name="T6" fmla="*/ 1126 w 1952"/>
                <a:gd name="T7" fmla="*/ 136 h 1368"/>
                <a:gd name="T8" fmla="*/ 868 w 1952"/>
                <a:gd name="T9" fmla="*/ 236 h 1368"/>
                <a:gd name="T10" fmla="*/ 622 w 1952"/>
                <a:gd name="T11" fmla="*/ 372 h 1368"/>
                <a:gd name="T12" fmla="*/ 412 w 1952"/>
                <a:gd name="T13" fmla="*/ 528 h 1368"/>
                <a:gd name="T14" fmla="*/ 277 w 1952"/>
                <a:gd name="T15" fmla="*/ 669 h 1368"/>
                <a:gd name="T16" fmla="*/ 160 w 1952"/>
                <a:gd name="T17" fmla="*/ 830 h 1368"/>
                <a:gd name="T18" fmla="*/ 98 w 1952"/>
                <a:gd name="T19" fmla="*/ 942 h 1368"/>
                <a:gd name="T20" fmla="*/ 49 w 1952"/>
                <a:gd name="T21" fmla="*/ 1065 h 1368"/>
                <a:gd name="T22" fmla="*/ 13 w 1952"/>
                <a:gd name="T23" fmla="*/ 1233 h 1368"/>
                <a:gd name="T24" fmla="*/ 0 w 1952"/>
                <a:gd name="T25" fmla="*/ 1363 h 1368"/>
                <a:gd name="T26" fmla="*/ 0 w 1952"/>
                <a:gd name="T27" fmla="*/ 1368 h 1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52"/>
                <a:gd name="T43" fmla="*/ 0 h 1368"/>
                <a:gd name="T44" fmla="*/ 1952 w 1952"/>
                <a:gd name="T45" fmla="*/ 1368 h 13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52" h="1368">
                  <a:moveTo>
                    <a:pt x="1952" y="0"/>
                  </a:moveTo>
                  <a:lnTo>
                    <a:pt x="1613" y="24"/>
                  </a:lnTo>
                  <a:lnTo>
                    <a:pt x="1354" y="68"/>
                  </a:lnTo>
                  <a:lnTo>
                    <a:pt x="1126" y="136"/>
                  </a:lnTo>
                  <a:lnTo>
                    <a:pt x="868" y="236"/>
                  </a:lnTo>
                  <a:lnTo>
                    <a:pt x="622" y="372"/>
                  </a:lnTo>
                  <a:lnTo>
                    <a:pt x="412" y="528"/>
                  </a:lnTo>
                  <a:lnTo>
                    <a:pt x="277" y="669"/>
                  </a:lnTo>
                  <a:lnTo>
                    <a:pt x="160" y="830"/>
                  </a:lnTo>
                  <a:lnTo>
                    <a:pt x="98" y="942"/>
                  </a:lnTo>
                  <a:lnTo>
                    <a:pt x="49" y="1065"/>
                  </a:lnTo>
                  <a:lnTo>
                    <a:pt x="13" y="1233"/>
                  </a:lnTo>
                  <a:lnTo>
                    <a:pt x="0" y="1363"/>
                  </a:lnTo>
                  <a:lnTo>
                    <a:pt x="0" y="1368"/>
                  </a:lnTo>
                </a:path>
              </a:pathLst>
            </a:custGeom>
            <a:noFill/>
            <a:ln w="14288">
              <a:solidFill>
                <a:srgbClr val="66FF66"/>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pic>
        <p:nvPicPr>
          <p:cNvPr id="51274" name="Picture 74" descr="FIREWRK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73100"/>
            <a:ext cx="18272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5" name="Picture 75" descr="FIREWRK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6100" y="3263901"/>
            <a:ext cx="1766888"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76"/>
          <p:cNvGrpSpPr>
            <a:grpSpLocks/>
          </p:cNvGrpSpPr>
          <p:nvPr/>
        </p:nvGrpSpPr>
        <p:grpSpPr bwMode="auto">
          <a:xfrm>
            <a:off x="1611314" y="673100"/>
            <a:ext cx="3252787" cy="3200400"/>
            <a:chOff x="2907" y="1193"/>
            <a:chExt cx="1377" cy="1398"/>
          </a:xfrm>
        </p:grpSpPr>
        <p:sp>
          <p:nvSpPr>
            <p:cNvPr id="18472" name="Freeform 77"/>
            <p:cNvSpPr>
              <a:spLocks/>
            </p:cNvSpPr>
            <p:nvPr/>
          </p:nvSpPr>
          <p:spPr bwMode="auto">
            <a:xfrm>
              <a:off x="3027" y="1376"/>
              <a:ext cx="1013" cy="1040"/>
            </a:xfrm>
            <a:custGeom>
              <a:avLst/>
              <a:gdLst>
                <a:gd name="T0" fmla="*/ 642 w 1013"/>
                <a:gd name="T1" fmla="*/ 57 h 1040"/>
                <a:gd name="T2" fmla="*/ 682 w 1013"/>
                <a:gd name="T3" fmla="*/ 62 h 1040"/>
                <a:gd name="T4" fmla="*/ 763 w 1013"/>
                <a:gd name="T5" fmla="*/ 91 h 1040"/>
                <a:gd name="T6" fmla="*/ 808 w 1013"/>
                <a:gd name="T7" fmla="*/ 112 h 1040"/>
                <a:gd name="T8" fmla="*/ 860 w 1013"/>
                <a:gd name="T9" fmla="*/ 125 h 1040"/>
                <a:gd name="T10" fmla="*/ 945 w 1013"/>
                <a:gd name="T11" fmla="*/ 162 h 1040"/>
                <a:gd name="T12" fmla="*/ 967 w 1013"/>
                <a:gd name="T13" fmla="*/ 266 h 1040"/>
                <a:gd name="T14" fmla="*/ 1006 w 1013"/>
                <a:gd name="T15" fmla="*/ 322 h 1040"/>
                <a:gd name="T16" fmla="*/ 1013 w 1013"/>
                <a:gd name="T17" fmla="*/ 418 h 1040"/>
                <a:gd name="T18" fmla="*/ 718 w 1013"/>
                <a:gd name="T19" fmla="*/ 511 h 1040"/>
                <a:gd name="T20" fmla="*/ 765 w 1013"/>
                <a:gd name="T21" fmla="*/ 548 h 1040"/>
                <a:gd name="T22" fmla="*/ 740 w 1013"/>
                <a:gd name="T23" fmla="*/ 573 h 1040"/>
                <a:gd name="T24" fmla="*/ 713 w 1013"/>
                <a:gd name="T25" fmla="*/ 595 h 1040"/>
                <a:gd name="T26" fmla="*/ 676 w 1013"/>
                <a:gd name="T27" fmla="*/ 623 h 1040"/>
                <a:gd name="T28" fmla="*/ 697 w 1013"/>
                <a:gd name="T29" fmla="*/ 660 h 1040"/>
                <a:gd name="T30" fmla="*/ 679 w 1013"/>
                <a:gd name="T31" fmla="*/ 648 h 1040"/>
                <a:gd name="T32" fmla="*/ 636 w 1013"/>
                <a:gd name="T33" fmla="*/ 663 h 1040"/>
                <a:gd name="T34" fmla="*/ 606 w 1013"/>
                <a:gd name="T35" fmla="*/ 713 h 1040"/>
                <a:gd name="T36" fmla="*/ 551 w 1013"/>
                <a:gd name="T37" fmla="*/ 1040 h 1040"/>
                <a:gd name="T38" fmla="*/ 502 w 1013"/>
                <a:gd name="T39" fmla="*/ 979 h 1040"/>
                <a:gd name="T40" fmla="*/ 462 w 1013"/>
                <a:gd name="T41" fmla="*/ 972 h 1040"/>
                <a:gd name="T42" fmla="*/ 373 w 1013"/>
                <a:gd name="T43" fmla="*/ 957 h 1040"/>
                <a:gd name="T44" fmla="*/ 331 w 1013"/>
                <a:gd name="T45" fmla="*/ 929 h 1040"/>
                <a:gd name="T46" fmla="*/ 247 w 1013"/>
                <a:gd name="T47" fmla="*/ 950 h 1040"/>
                <a:gd name="T48" fmla="*/ 165 w 1013"/>
                <a:gd name="T49" fmla="*/ 892 h 1040"/>
                <a:gd name="T50" fmla="*/ 196 w 1013"/>
                <a:gd name="T51" fmla="*/ 757 h 1040"/>
                <a:gd name="T52" fmla="*/ 168 w 1013"/>
                <a:gd name="T53" fmla="*/ 698 h 1040"/>
                <a:gd name="T54" fmla="*/ 137 w 1013"/>
                <a:gd name="T55" fmla="*/ 608 h 1040"/>
                <a:gd name="T56" fmla="*/ 0 w 1013"/>
                <a:gd name="T57" fmla="*/ 486 h 1040"/>
                <a:gd name="T58" fmla="*/ 101 w 1013"/>
                <a:gd name="T59" fmla="*/ 434 h 1040"/>
                <a:gd name="T60" fmla="*/ 162 w 1013"/>
                <a:gd name="T61" fmla="*/ 328 h 1040"/>
                <a:gd name="T62" fmla="*/ 137 w 1013"/>
                <a:gd name="T63" fmla="*/ 149 h 1040"/>
                <a:gd name="T64" fmla="*/ 235 w 1013"/>
                <a:gd name="T65" fmla="*/ 97 h 1040"/>
                <a:gd name="T66" fmla="*/ 341 w 1013"/>
                <a:gd name="T67" fmla="*/ 122 h 1040"/>
                <a:gd name="T68" fmla="*/ 361 w 1013"/>
                <a:gd name="T69" fmla="*/ 41 h 1040"/>
                <a:gd name="T70" fmla="*/ 459 w 1013"/>
                <a:gd name="T71" fmla="*/ 17 h 1040"/>
                <a:gd name="T72" fmla="*/ 539 w 1013"/>
                <a:gd name="T73" fmla="*/ 0 h 10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3"/>
                <a:gd name="T112" fmla="*/ 0 h 1040"/>
                <a:gd name="T113" fmla="*/ 1013 w 1013"/>
                <a:gd name="T114" fmla="*/ 1040 h 10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3" h="1040">
                  <a:moveTo>
                    <a:pt x="593" y="237"/>
                  </a:moveTo>
                  <a:lnTo>
                    <a:pt x="642" y="57"/>
                  </a:lnTo>
                  <a:lnTo>
                    <a:pt x="611" y="322"/>
                  </a:lnTo>
                  <a:lnTo>
                    <a:pt x="682" y="62"/>
                  </a:lnTo>
                  <a:lnTo>
                    <a:pt x="657" y="279"/>
                  </a:lnTo>
                  <a:lnTo>
                    <a:pt x="763" y="91"/>
                  </a:lnTo>
                  <a:lnTo>
                    <a:pt x="679" y="334"/>
                  </a:lnTo>
                  <a:lnTo>
                    <a:pt x="808" y="112"/>
                  </a:lnTo>
                  <a:lnTo>
                    <a:pt x="703" y="366"/>
                  </a:lnTo>
                  <a:lnTo>
                    <a:pt x="860" y="125"/>
                  </a:lnTo>
                  <a:lnTo>
                    <a:pt x="713" y="381"/>
                  </a:lnTo>
                  <a:lnTo>
                    <a:pt x="945" y="162"/>
                  </a:lnTo>
                  <a:lnTo>
                    <a:pt x="725" y="396"/>
                  </a:lnTo>
                  <a:lnTo>
                    <a:pt x="967" y="266"/>
                  </a:lnTo>
                  <a:lnTo>
                    <a:pt x="749" y="421"/>
                  </a:lnTo>
                  <a:lnTo>
                    <a:pt x="1006" y="322"/>
                  </a:lnTo>
                  <a:lnTo>
                    <a:pt x="778" y="449"/>
                  </a:lnTo>
                  <a:lnTo>
                    <a:pt x="1013" y="418"/>
                  </a:lnTo>
                  <a:lnTo>
                    <a:pt x="737" y="483"/>
                  </a:lnTo>
                  <a:lnTo>
                    <a:pt x="718" y="511"/>
                  </a:lnTo>
                  <a:lnTo>
                    <a:pt x="1006" y="573"/>
                  </a:lnTo>
                  <a:lnTo>
                    <a:pt x="765" y="548"/>
                  </a:lnTo>
                  <a:lnTo>
                    <a:pt x="979" y="608"/>
                  </a:lnTo>
                  <a:lnTo>
                    <a:pt x="740" y="573"/>
                  </a:lnTo>
                  <a:lnTo>
                    <a:pt x="967" y="698"/>
                  </a:lnTo>
                  <a:lnTo>
                    <a:pt x="713" y="595"/>
                  </a:lnTo>
                  <a:lnTo>
                    <a:pt x="927" y="745"/>
                  </a:lnTo>
                  <a:lnTo>
                    <a:pt x="676" y="623"/>
                  </a:lnTo>
                  <a:lnTo>
                    <a:pt x="949" y="842"/>
                  </a:lnTo>
                  <a:lnTo>
                    <a:pt x="697" y="660"/>
                  </a:lnTo>
                  <a:lnTo>
                    <a:pt x="888" y="917"/>
                  </a:lnTo>
                  <a:lnTo>
                    <a:pt x="679" y="648"/>
                  </a:lnTo>
                  <a:lnTo>
                    <a:pt x="783" y="879"/>
                  </a:lnTo>
                  <a:lnTo>
                    <a:pt x="636" y="663"/>
                  </a:lnTo>
                  <a:lnTo>
                    <a:pt x="672" y="942"/>
                  </a:lnTo>
                  <a:lnTo>
                    <a:pt x="606" y="713"/>
                  </a:lnTo>
                  <a:lnTo>
                    <a:pt x="572" y="835"/>
                  </a:lnTo>
                  <a:lnTo>
                    <a:pt x="551" y="1040"/>
                  </a:lnTo>
                  <a:lnTo>
                    <a:pt x="551" y="742"/>
                  </a:lnTo>
                  <a:lnTo>
                    <a:pt x="502" y="979"/>
                  </a:lnTo>
                  <a:lnTo>
                    <a:pt x="527" y="720"/>
                  </a:lnTo>
                  <a:lnTo>
                    <a:pt x="462" y="972"/>
                  </a:lnTo>
                  <a:lnTo>
                    <a:pt x="493" y="722"/>
                  </a:lnTo>
                  <a:lnTo>
                    <a:pt x="373" y="957"/>
                  </a:lnTo>
                  <a:lnTo>
                    <a:pt x="450" y="722"/>
                  </a:lnTo>
                  <a:lnTo>
                    <a:pt x="331" y="929"/>
                  </a:lnTo>
                  <a:lnTo>
                    <a:pt x="419" y="700"/>
                  </a:lnTo>
                  <a:lnTo>
                    <a:pt x="247" y="950"/>
                  </a:lnTo>
                  <a:lnTo>
                    <a:pt x="383" y="704"/>
                  </a:lnTo>
                  <a:lnTo>
                    <a:pt x="165" y="892"/>
                  </a:lnTo>
                  <a:lnTo>
                    <a:pt x="407" y="651"/>
                  </a:lnTo>
                  <a:lnTo>
                    <a:pt x="196" y="757"/>
                  </a:lnTo>
                  <a:lnTo>
                    <a:pt x="419" y="598"/>
                  </a:lnTo>
                  <a:lnTo>
                    <a:pt x="168" y="698"/>
                  </a:lnTo>
                  <a:lnTo>
                    <a:pt x="392" y="568"/>
                  </a:lnTo>
                  <a:lnTo>
                    <a:pt x="137" y="608"/>
                  </a:lnTo>
                  <a:lnTo>
                    <a:pt x="417" y="539"/>
                  </a:lnTo>
                  <a:lnTo>
                    <a:pt x="0" y="486"/>
                  </a:lnTo>
                  <a:lnTo>
                    <a:pt x="368" y="499"/>
                  </a:lnTo>
                  <a:lnTo>
                    <a:pt x="101" y="434"/>
                  </a:lnTo>
                  <a:lnTo>
                    <a:pt x="450" y="483"/>
                  </a:lnTo>
                  <a:lnTo>
                    <a:pt x="162" y="328"/>
                  </a:lnTo>
                  <a:lnTo>
                    <a:pt x="471" y="458"/>
                  </a:lnTo>
                  <a:lnTo>
                    <a:pt x="137" y="149"/>
                  </a:lnTo>
                  <a:lnTo>
                    <a:pt x="444" y="409"/>
                  </a:lnTo>
                  <a:lnTo>
                    <a:pt x="235" y="97"/>
                  </a:lnTo>
                  <a:lnTo>
                    <a:pt x="434" y="371"/>
                  </a:lnTo>
                  <a:lnTo>
                    <a:pt x="341" y="122"/>
                  </a:lnTo>
                  <a:lnTo>
                    <a:pt x="471" y="366"/>
                  </a:lnTo>
                  <a:lnTo>
                    <a:pt x="361" y="41"/>
                  </a:lnTo>
                  <a:lnTo>
                    <a:pt x="508" y="349"/>
                  </a:lnTo>
                  <a:lnTo>
                    <a:pt x="459" y="17"/>
                  </a:lnTo>
                  <a:lnTo>
                    <a:pt x="539" y="347"/>
                  </a:lnTo>
                  <a:lnTo>
                    <a:pt x="539" y="0"/>
                  </a:lnTo>
                  <a:lnTo>
                    <a:pt x="593" y="237"/>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nvGrpSpPr>
            <p:cNvPr id="18473" name="Group 78"/>
            <p:cNvGrpSpPr>
              <a:grpSpLocks/>
            </p:cNvGrpSpPr>
            <p:nvPr/>
          </p:nvGrpSpPr>
          <p:grpSpPr bwMode="auto">
            <a:xfrm>
              <a:off x="2907" y="1193"/>
              <a:ext cx="1377" cy="1398"/>
              <a:chOff x="2907" y="1193"/>
              <a:chExt cx="1377" cy="1398"/>
            </a:xfrm>
          </p:grpSpPr>
          <p:grpSp>
            <p:nvGrpSpPr>
              <p:cNvPr id="18478" name="Group 79"/>
              <p:cNvGrpSpPr>
                <a:grpSpLocks/>
              </p:cNvGrpSpPr>
              <p:nvPr/>
            </p:nvGrpSpPr>
            <p:grpSpPr bwMode="auto">
              <a:xfrm>
                <a:off x="2943" y="1221"/>
                <a:ext cx="640" cy="1328"/>
                <a:chOff x="2943" y="1221"/>
                <a:chExt cx="640" cy="1328"/>
              </a:xfrm>
            </p:grpSpPr>
            <p:sp>
              <p:nvSpPr>
                <p:cNvPr id="18494" name="Freeform 80"/>
                <p:cNvSpPr>
                  <a:spLocks/>
                </p:cNvSpPr>
                <p:nvPr/>
              </p:nvSpPr>
              <p:spPr bwMode="auto">
                <a:xfrm>
                  <a:off x="2949" y="1647"/>
                  <a:ext cx="633" cy="229"/>
                </a:xfrm>
                <a:custGeom>
                  <a:avLst/>
                  <a:gdLst>
                    <a:gd name="T0" fmla="*/ 633 w 633"/>
                    <a:gd name="T1" fmla="*/ 229 h 229"/>
                    <a:gd name="T2" fmla="*/ 46 w 633"/>
                    <a:gd name="T3" fmla="*/ 0 h 229"/>
                    <a:gd name="T4" fmla="*/ 308 w 633"/>
                    <a:gd name="T5" fmla="*/ 120 h 229"/>
                    <a:gd name="T6" fmla="*/ 0 w 633"/>
                    <a:gd name="T7" fmla="*/ 70 h 229"/>
                    <a:gd name="T8" fmla="*/ 633 w 633"/>
                    <a:gd name="T9" fmla="*/ 229 h 229"/>
                    <a:gd name="T10" fmla="*/ 0 60000 65536"/>
                    <a:gd name="T11" fmla="*/ 0 60000 65536"/>
                    <a:gd name="T12" fmla="*/ 0 60000 65536"/>
                    <a:gd name="T13" fmla="*/ 0 60000 65536"/>
                    <a:gd name="T14" fmla="*/ 0 60000 65536"/>
                    <a:gd name="T15" fmla="*/ 0 w 633"/>
                    <a:gd name="T16" fmla="*/ 0 h 229"/>
                    <a:gd name="T17" fmla="*/ 633 w 633"/>
                    <a:gd name="T18" fmla="*/ 229 h 229"/>
                  </a:gdLst>
                  <a:ahLst/>
                  <a:cxnLst>
                    <a:cxn ang="T10">
                      <a:pos x="T0" y="T1"/>
                    </a:cxn>
                    <a:cxn ang="T11">
                      <a:pos x="T2" y="T3"/>
                    </a:cxn>
                    <a:cxn ang="T12">
                      <a:pos x="T4" y="T5"/>
                    </a:cxn>
                    <a:cxn ang="T13">
                      <a:pos x="T6" y="T7"/>
                    </a:cxn>
                    <a:cxn ang="T14">
                      <a:pos x="T8" y="T9"/>
                    </a:cxn>
                  </a:cxnLst>
                  <a:rect l="T15" t="T16" r="T17" b="T18"/>
                  <a:pathLst>
                    <a:path w="633" h="229">
                      <a:moveTo>
                        <a:pt x="633" y="229"/>
                      </a:moveTo>
                      <a:lnTo>
                        <a:pt x="46" y="0"/>
                      </a:lnTo>
                      <a:lnTo>
                        <a:pt x="308" y="120"/>
                      </a:lnTo>
                      <a:lnTo>
                        <a:pt x="0" y="70"/>
                      </a:lnTo>
                      <a:lnTo>
                        <a:pt x="633" y="229"/>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95" name="Freeform 81"/>
                <p:cNvSpPr>
                  <a:spLocks/>
                </p:cNvSpPr>
                <p:nvPr/>
              </p:nvSpPr>
              <p:spPr bwMode="auto">
                <a:xfrm>
                  <a:off x="2943" y="1895"/>
                  <a:ext cx="632" cy="228"/>
                </a:xfrm>
                <a:custGeom>
                  <a:avLst/>
                  <a:gdLst>
                    <a:gd name="T0" fmla="*/ 632 w 632"/>
                    <a:gd name="T1" fmla="*/ 0 h 228"/>
                    <a:gd name="T2" fmla="*/ 47 w 632"/>
                    <a:gd name="T3" fmla="*/ 228 h 228"/>
                    <a:gd name="T4" fmla="*/ 307 w 632"/>
                    <a:gd name="T5" fmla="*/ 110 h 228"/>
                    <a:gd name="T6" fmla="*/ 0 w 632"/>
                    <a:gd name="T7" fmla="*/ 160 h 228"/>
                    <a:gd name="T8" fmla="*/ 632 w 632"/>
                    <a:gd name="T9" fmla="*/ 0 h 228"/>
                    <a:gd name="T10" fmla="*/ 0 60000 65536"/>
                    <a:gd name="T11" fmla="*/ 0 60000 65536"/>
                    <a:gd name="T12" fmla="*/ 0 60000 65536"/>
                    <a:gd name="T13" fmla="*/ 0 60000 65536"/>
                    <a:gd name="T14" fmla="*/ 0 60000 65536"/>
                    <a:gd name="T15" fmla="*/ 0 w 632"/>
                    <a:gd name="T16" fmla="*/ 0 h 228"/>
                    <a:gd name="T17" fmla="*/ 632 w 632"/>
                    <a:gd name="T18" fmla="*/ 228 h 228"/>
                  </a:gdLst>
                  <a:ahLst/>
                  <a:cxnLst>
                    <a:cxn ang="T10">
                      <a:pos x="T0" y="T1"/>
                    </a:cxn>
                    <a:cxn ang="T11">
                      <a:pos x="T2" y="T3"/>
                    </a:cxn>
                    <a:cxn ang="T12">
                      <a:pos x="T4" y="T5"/>
                    </a:cxn>
                    <a:cxn ang="T13">
                      <a:pos x="T6" y="T7"/>
                    </a:cxn>
                    <a:cxn ang="T14">
                      <a:pos x="T8" y="T9"/>
                    </a:cxn>
                  </a:cxnLst>
                  <a:rect l="T15" t="T16" r="T17" b="T18"/>
                  <a:pathLst>
                    <a:path w="632" h="228">
                      <a:moveTo>
                        <a:pt x="632" y="0"/>
                      </a:moveTo>
                      <a:lnTo>
                        <a:pt x="47" y="228"/>
                      </a:lnTo>
                      <a:lnTo>
                        <a:pt x="307" y="110"/>
                      </a:lnTo>
                      <a:lnTo>
                        <a:pt x="0" y="160"/>
                      </a:lnTo>
                      <a:lnTo>
                        <a:pt x="63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96" name="Freeform 82"/>
                <p:cNvSpPr>
                  <a:spLocks/>
                </p:cNvSpPr>
                <p:nvPr/>
              </p:nvSpPr>
              <p:spPr bwMode="auto">
                <a:xfrm>
                  <a:off x="3358" y="1905"/>
                  <a:ext cx="225" cy="644"/>
                </a:xfrm>
                <a:custGeom>
                  <a:avLst/>
                  <a:gdLst>
                    <a:gd name="T0" fmla="*/ 225 w 225"/>
                    <a:gd name="T1" fmla="*/ 0 h 644"/>
                    <a:gd name="T2" fmla="*/ 0 w 225"/>
                    <a:gd name="T3" fmla="*/ 596 h 644"/>
                    <a:gd name="T4" fmla="*/ 117 w 225"/>
                    <a:gd name="T5" fmla="*/ 331 h 644"/>
                    <a:gd name="T6" fmla="*/ 68 w 225"/>
                    <a:gd name="T7" fmla="*/ 644 h 644"/>
                    <a:gd name="T8" fmla="*/ 225 w 225"/>
                    <a:gd name="T9" fmla="*/ 0 h 644"/>
                    <a:gd name="T10" fmla="*/ 0 60000 65536"/>
                    <a:gd name="T11" fmla="*/ 0 60000 65536"/>
                    <a:gd name="T12" fmla="*/ 0 60000 65536"/>
                    <a:gd name="T13" fmla="*/ 0 60000 65536"/>
                    <a:gd name="T14" fmla="*/ 0 60000 65536"/>
                    <a:gd name="T15" fmla="*/ 0 w 225"/>
                    <a:gd name="T16" fmla="*/ 0 h 644"/>
                    <a:gd name="T17" fmla="*/ 225 w 225"/>
                    <a:gd name="T18" fmla="*/ 644 h 644"/>
                  </a:gdLst>
                  <a:ahLst/>
                  <a:cxnLst>
                    <a:cxn ang="T10">
                      <a:pos x="T0" y="T1"/>
                    </a:cxn>
                    <a:cxn ang="T11">
                      <a:pos x="T2" y="T3"/>
                    </a:cxn>
                    <a:cxn ang="T12">
                      <a:pos x="T4" y="T5"/>
                    </a:cxn>
                    <a:cxn ang="T13">
                      <a:pos x="T6" y="T7"/>
                    </a:cxn>
                    <a:cxn ang="T14">
                      <a:pos x="T8" y="T9"/>
                    </a:cxn>
                  </a:cxnLst>
                  <a:rect l="T15" t="T16" r="T17" b="T18"/>
                  <a:pathLst>
                    <a:path w="225" h="644">
                      <a:moveTo>
                        <a:pt x="225" y="0"/>
                      </a:moveTo>
                      <a:lnTo>
                        <a:pt x="0" y="596"/>
                      </a:lnTo>
                      <a:lnTo>
                        <a:pt x="117" y="331"/>
                      </a:lnTo>
                      <a:lnTo>
                        <a:pt x="68" y="644"/>
                      </a:lnTo>
                      <a:lnTo>
                        <a:pt x="22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97" name="Freeform 83"/>
                <p:cNvSpPr>
                  <a:spLocks/>
                </p:cNvSpPr>
                <p:nvPr/>
              </p:nvSpPr>
              <p:spPr bwMode="auto">
                <a:xfrm>
                  <a:off x="3358" y="1221"/>
                  <a:ext cx="225" cy="644"/>
                </a:xfrm>
                <a:custGeom>
                  <a:avLst/>
                  <a:gdLst>
                    <a:gd name="T0" fmla="*/ 225 w 225"/>
                    <a:gd name="T1" fmla="*/ 644 h 644"/>
                    <a:gd name="T2" fmla="*/ 0 w 225"/>
                    <a:gd name="T3" fmla="*/ 48 h 644"/>
                    <a:gd name="T4" fmla="*/ 117 w 225"/>
                    <a:gd name="T5" fmla="*/ 313 h 644"/>
                    <a:gd name="T6" fmla="*/ 68 w 225"/>
                    <a:gd name="T7" fmla="*/ 0 h 644"/>
                    <a:gd name="T8" fmla="*/ 225 w 225"/>
                    <a:gd name="T9" fmla="*/ 644 h 644"/>
                    <a:gd name="T10" fmla="*/ 0 60000 65536"/>
                    <a:gd name="T11" fmla="*/ 0 60000 65536"/>
                    <a:gd name="T12" fmla="*/ 0 60000 65536"/>
                    <a:gd name="T13" fmla="*/ 0 60000 65536"/>
                    <a:gd name="T14" fmla="*/ 0 60000 65536"/>
                    <a:gd name="T15" fmla="*/ 0 w 225"/>
                    <a:gd name="T16" fmla="*/ 0 h 644"/>
                    <a:gd name="T17" fmla="*/ 225 w 225"/>
                    <a:gd name="T18" fmla="*/ 644 h 644"/>
                  </a:gdLst>
                  <a:ahLst/>
                  <a:cxnLst>
                    <a:cxn ang="T10">
                      <a:pos x="T0" y="T1"/>
                    </a:cxn>
                    <a:cxn ang="T11">
                      <a:pos x="T2" y="T3"/>
                    </a:cxn>
                    <a:cxn ang="T12">
                      <a:pos x="T4" y="T5"/>
                    </a:cxn>
                    <a:cxn ang="T13">
                      <a:pos x="T6" y="T7"/>
                    </a:cxn>
                    <a:cxn ang="T14">
                      <a:pos x="T8" y="T9"/>
                    </a:cxn>
                  </a:cxnLst>
                  <a:rect l="T15" t="T16" r="T17" b="T18"/>
                  <a:pathLst>
                    <a:path w="225" h="644">
                      <a:moveTo>
                        <a:pt x="225" y="644"/>
                      </a:moveTo>
                      <a:lnTo>
                        <a:pt x="0" y="48"/>
                      </a:lnTo>
                      <a:lnTo>
                        <a:pt x="117" y="313"/>
                      </a:lnTo>
                      <a:lnTo>
                        <a:pt x="68" y="0"/>
                      </a:lnTo>
                      <a:lnTo>
                        <a:pt x="225"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18479" name="Group 84"/>
              <p:cNvGrpSpPr>
                <a:grpSpLocks/>
              </p:cNvGrpSpPr>
              <p:nvPr/>
            </p:nvGrpSpPr>
            <p:grpSpPr bwMode="auto">
              <a:xfrm>
                <a:off x="2907" y="1193"/>
                <a:ext cx="1377" cy="1398"/>
                <a:chOff x="2907" y="1193"/>
                <a:chExt cx="1377" cy="1398"/>
              </a:xfrm>
            </p:grpSpPr>
            <p:grpSp>
              <p:nvGrpSpPr>
                <p:cNvPr id="18480" name="Group 85"/>
                <p:cNvGrpSpPr>
                  <a:grpSpLocks/>
                </p:cNvGrpSpPr>
                <p:nvPr/>
              </p:nvGrpSpPr>
              <p:grpSpPr bwMode="auto">
                <a:xfrm>
                  <a:off x="3097" y="1917"/>
                  <a:ext cx="997" cy="508"/>
                  <a:chOff x="3097" y="1917"/>
                  <a:chExt cx="997" cy="508"/>
                </a:xfrm>
              </p:grpSpPr>
              <p:sp>
                <p:nvSpPr>
                  <p:cNvPr id="18492" name="Freeform 86"/>
                  <p:cNvSpPr>
                    <a:spLocks/>
                  </p:cNvSpPr>
                  <p:nvPr/>
                </p:nvSpPr>
                <p:spPr bwMode="auto">
                  <a:xfrm>
                    <a:off x="3632" y="1917"/>
                    <a:ext cx="462" cy="508"/>
                  </a:xfrm>
                  <a:custGeom>
                    <a:avLst/>
                    <a:gdLst>
                      <a:gd name="T0" fmla="*/ 0 w 462"/>
                      <a:gd name="T1" fmla="*/ 0 h 508"/>
                      <a:gd name="T2" fmla="*/ 299 w 462"/>
                      <a:gd name="T3" fmla="*/ 508 h 508"/>
                      <a:gd name="T4" fmla="*/ 157 w 462"/>
                      <a:gd name="T5" fmla="*/ 221 h 508"/>
                      <a:gd name="T6" fmla="*/ 435 w 462"/>
                      <a:gd name="T7" fmla="*/ 508 h 508"/>
                      <a:gd name="T8" fmla="*/ 202 w 462"/>
                      <a:gd name="T9" fmla="*/ 190 h 508"/>
                      <a:gd name="T10" fmla="*/ 462 w 462"/>
                      <a:gd name="T11" fmla="*/ 339 h 508"/>
                      <a:gd name="T12" fmla="*/ 0 w 462"/>
                      <a:gd name="T13" fmla="*/ 0 h 508"/>
                      <a:gd name="T14" fmla="*/ 0 60000 65536"/>
                      <a:gd name="T15" fmla="*/ 0 60000 65536"/>
                      <a:gd name="T16" fmla="*/ 0 60000 65536"/>
                      <a:gd name="T17" fmla="*/ 0 60000 65536"/>
                      <a:gd name="T18" fmla="*/ 0 60000 65536"/>
                      <a:gd name="T19" fmla="*/ 0 60000 65536"/>
                      <a:gd name="T20" fmla="*/ 0 60000 65536"/>
                      <a:gd name="T21" fmla="*/ 0 w 462"/>
                      <a:gd name="T22" fmla="*/ 0 h 508"/>
                      <a:gd name="T23" fmla="*/ 462 w 462"/>
                      <a:gd name="T24" fmla="*/ 508 h 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508">
                        <a:moveTo>
                          <a:pt x="0" y="0"/>
                        </a:moveTo>
                        <a:lnTo>
                          <a:pt x="299" y="508"/>
                        </a:lnTo>
                        <a:lnTo>
                          <a:pt x="157" y="221"/>
                        </a:lnTo>
                        <a:lnTo>
                          <a:pt x="435" y="508"/>
                        </a:lnTo>
                        <a:lnTo>
                          <a:pt x="202" y="190"/>
                        </a:lnTo>
                        <a:lnTo>
                          <a:pt x="462" y="33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93" name="Freeform 87"/>
                  <p:cNvSpPr>
                    <a:spLocks/>
                  </p:cNvSpPr>
                  <p:nvPr/>
                </p:nvSpPr>
                <p:spPr bwMode="auto">
                  <a:xfrm>
                    <a:off x="3097" y="1917"/>
                    <a:ext cx="462" cy="508"/>
                  </a:xfrm>
                  <a:custGeom>
                    <a:avLst/>
                    <a:gdLst>
                      <a:gd name="T0" fmla="*/ 462 w 462"/>
                      <a:gd name="T1" fmla="*/ 0 h 508"/>
                      <a:gd name="T2" fmla="*/ 162 w 462"/>
                      <a:gd name="T3" fmla="*/ 508 h 508"/>
                      <a:gd name="T4" fmla="*/ 305 w 462"/>
                      <a:gd name="T5" fmla="*/ 221 h 508"/>
                      <a:gd name="T6" fmla="*/ 27 w 462"/>
                      <a:gd name="T7" fmla="*/ 508 h 508"/>
                      <a:gd name="T8" fmla="*/ 260 w 462"/>
                      <a:gd name="T9" fmla="*/ 190 h 508"/>
                      <a:gd name="T10" fmla="*/ 0 w 462"/>
                      <a:gd name="T11" fmla="*/ 339 h 508"/>
                      <a:gd name="T12" fmla="*/ 462 w 462"/>
                      <a:gd name="T13" fmla="*/ 0 h 508"/>
                      <a:gd name="T14" fmla="*/ 0 60000 65536"/>
                      <a:gd name="T15" fmla="*/ 0 60000 65536"/>
                      <a:gd name="T16" fmla="*/ 0 60000 65536"/>
                      <a:gd name="T17" fmla="*/ 0 60000 65536"/>
                      <a:gd name="T18" fmla="*/ 0 60000 65536"/>
                      <a:gd name="T19" fmla="*/ 0 60000 65536"/>
                      <a:gd name="T20" fmla="*/ 0 60000 65536"/>
                      <a:gd name="T21" fmla="*/ 0 w 462"/>
                      <a:gd name="T22" fmla="*/ 0 h 508"/>
                      <a:gd name="T23" fmla="*/ 462 w 462"/>
                      <a:gd name="T24" fmla="*/ 508 h 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508">
                        <a:moveTo>
                          <a:pt x="462" y="0"/>
                        </a:moveTo>
                        <a:lnTo>
                          <a:pt x="162" y="508"/>
                        </a:lnTo>
                        <a:lnTo>
                          <a:pt x="305" y="221"/>
                        </a:lnTo>
                        <a:lnTo>
                          <a:pt x="27" y="508"/>
                        </a:lnTo>
                        <a:lnTo>
                          <a:pt x="260" y="190"/>
                        </a:lnTo>
                        <a:lnTo>
                          <a:pt x="0" y="339"/>
                        </a:lnTo>
                        <a:lnTo>
                          <a:pt x="46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18481" name="Group 88"/>
                <p:cNvGrpSpPr>
                  <a:grpSpLocks/>
                </p:cNvGrpSpPr>
                <p:nvPr/>
              </p:nvGrpSpPr>
              <p:grpSpPr bwMode="auto">
                <a:xfrm>
                  <a:off x="2907" y="1193"/>
                  <a:ext cx="1377" cy="1398"/>
                  <a:chOff x="2907" y="1193"/>
                  <a:chExt cx="1377" cy="1398"/>
                </a:xfrm>
              </p:grpSpPr>
              <p:sp>
                <p:nvSpPr>
                  <p:cNvPr id="18482" name="Freeform 89"/>
                  <p:cNvSpPr>
                    <a:spLocks/>
                  </p:cNvSpPr>
                  <p:nvPr/>
                </p:nvSpPr>
                <p:spPr bwMode="auto">
                  <a:xfrm>
                    <a:off x="3622" y="1657"/>
                    <a:ext cx="633" cy="228"/>
                  </a:xfrm>
                  <a:custGeom>
                    <a:avLst/>
                    <a:gdLst>
                      <a:gd name="T0" fmla="*/ 0 w 633"/>
                      <a:gd name="T1" fmla="*/ 228 h 228"/>
                      <a:gd name="T2" fmla="*/ 587 w 633"/>
                      <a:gd name="T3" fmla="*/ 0 h 228"/>
                      <a:gd name="T4" fmla="*/ 325 w 633"/>
                      <a:gd name="T5" fmla="*/ 118 h 228"/>
                      <a:gd name="T6" fmla="*/ 633 w 633"/>
                      <a:gd name="T7" fmla="*/ 68 h 228"/>
                      <a:gd name="T8" fmla="*/ 0 w 633"/>
                      <a:gd name="T9" fmla="*/ 228 h 228"/>
                      <a:gd name="T10" fmla="*/ 0 60000 65536"/>
                      <a:gd name="T11" fmla="*/ 0 60000 65536"/>
                      <a:gd name="T12" fmla="*/ 0 60000 65536"/>
                      <a:gd name="T13" fmla="*/ 0 60000 65536"/>
                      <a:gd name="T14" fmla="*/ 0 60000 65536"/>
                      <a:gd name="T15" fmla="*/ 0 w 633"/>
                      <a:gd name="T16" fmla="*/ 0 h 228"/>
                      <a:gd name="T17" fmla="*/ 633 w 633"/>
                      <a:gd name="T18" fmla="*/ 228 h 228"/>
                    </a:gdLst>
                    <a:ahLst/>
                    <a:cxnLst>
                      <a:cxn ang="T10">
                        <a:pos x="T0" y="T1"/>
                      </a:cxn>
                      <a:cxn ang="T11">
                        <a:pos x="T2" y="T3"/>
                      </a:cxn>
                      <a:cxn ang="T12">
                        <a:pos x="T4" y="T5"/>
                      </a:cxn>
                      <a:cxn ang="T13">
                        <a:pos x="T6" y="T7"/>
                      </a:cxn>
                      <a:cxn ang="T14">
                        <a:pos x="T8" y="T9"/>
                      </a:cxn>
                    </a:cxnLst>
                    <a:rect l="T15" t="T16" r="T17" b="T18"/>
                    <a:pathLst>
                      <a:path w="633" h="228">
                        <a:moveTo>
                          <a:pt x="0" y="228"/>
                        </a:moveTo>
                        <a:lnTo>
                          <a:pt x="587" y="0"/>
                        </a:lnTo>
                        <a:lnTo>
                          <a:pt x="325" y="118"/>
                        </a:lnTo>
                        <a:lnTo>
                          <a:pt x="633" y="68"/>
                        </a:lnTo>
                        <a:lnTo>
                          <a:pt x="0" y="22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83" name="Freeform 90"/>
                  <p:cNvSpPr>
                    <a:spLocks/>
                  </p:cNvSpPr>
                  <p:nvPr/>
                </p:nvSpPr>
                <p:spPr bwMode="auto">
                  <a:xfrm>
                    <a:off x="3629" y="1904"/>
                    <a:ext cx="632" cy="229"/>
                  </a:xfrm>
                  <a:custGeom>
                    <a:avLst/>
                    <a:gdLst>
                      <a:gd name="T0" fmla="*/ 0 w 632"/>
                      <a:gd name="T1" fmla="*/ 0 h 229"/>
                      <a:gd name="T2" fmla="*/ 585 w 632"/>
                      <a:gd name="T3" fmla="*/ 229 h 229"/>
                      <a:gd name="T4" fmla="*/ 325 w 632"/>
                      <a:gd name="T5" fmla="*/ 109 h 229"/>
                      <a:gd name="T6" fmla="*/ 632 w 632"/>
                      <a:gd name="T7" fmla="*/ 159 h 229"/>
                      <a:gd name="T8" fmla="*/ 0 w 632"/>
                      <a:gd name="T9" fmla="*/ 0 h 229"/>
                      <a:gd name="T10" fmla="*/ 0 60000 65536"/>
                      <a:gd name="T11" fmla="*/ 0 60000 65536"/>
                      <a:gd name="T12" fmla="*/ 0 60000 65536"/>
                      <a:gd name="T13" fmla="*/ 0 60000 65536"/>
                      <a:gd name="T14" fmla="*/ 0 60000 65536"/>
                      <a:gd name="T15" fmla="*/ 0 w 632"/>
                      <a:gd name="T16" fmla="*/ 0 h 229"/>
                      <a:gd name="T17" fmla="*/ 632 w 632"/>
                      <a:gd name="T18" fmla="*/ 229 h 229"/>
                    </a:gdLst>
                    <a:ahLst/>
                    <a:cxnLst>
                      <a:cxn ang="T10">
                        <a:pos x="T0" y="T1"/>
                      </a:cxn>
                      <a:cxn ang="T11">
                        <a:pos x="T2" y="T3"/>
                      </a:cxn>
                      <a:cxn ang="T12">
                        <a:pos x="T4" y="T5"/>
                      </a:cxn>
                      <a:cxn ang="T13">
                        <a:pos x="T6" y="T7"/>
                      </a:cxn>
                      <a:cxn ang="T14">
                        <a:pos x="T8" y="T9"/>
                      </a:cxn>
                    </a:cxnLst>
                    <a:rect l="T15" t="T16" r="T17" b="T18"/>
                    <a:pathLst>
                      <a:path w="632" h="229">
                        <a:moveTo>
                          <a:pt x="0" y="0"/>
                        </a:moveTo>
                        <a:lnTo>
                          <a:pt x="585" y="229"/>
                        </a:lnTo>
                        <a:lnTo>
                          <a:pt x="325" y="109"/>
                        </a:lnTo>
                        <a:lnTo>
                          <a:pt x="632" y="15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84" name="Freeform 91"/>
                  <p:cNvSpPr>
                    <a:spLocks/>
                  </p:cNvSpPr>
                  <p:nvPr/>
                </p:nvSpPr>
                <p:spPr bwMode="auto">
                  <a:xfrm>
                    <a:off x="3621" y="1914"/>
                    <a:ext cx="225" cy="645"/>
                  </a:xfrm>
                  <a:custGeom>
                    <a:avLst/>
                    <a:gdLst>
                      <a:gd name="T0" fmla="*/ 0 w 225"/>
                      <a:gd name="T1" fmla="*/ 0 h 645"/>
                      <a:gd name="T2" fmla="*/ 225 w 225"/>
                      <a:gd name="T3" fmla="*/ 597 h 645"/>
                      <a:gd name="T4" fmla="*/ 108 w 225"/>
                      <a:gd name="T5" fmla="*/ 332 h 645"/>
                      <a:gd name="T6" fmla="*/ 157 w 225"/>
                      <a:gd name="T7" fmla="*/ 645 h 645"/>
                      <a:gd name="T8" fmla="*/ 0 w 225"/>
                      <a:gd name="T9" fmla="*/ 0 h 645"/>
                      <a:gd name="T10" fmla="*/ 0 60000 65536"/>
                      <a:gd name="T11" fmla="*/ 0 60000 65536"/>
                      <a:gd name="T12" fmla="*/ 0 60000 65536"/>
                      <a:gd name="T13" fmla="*/ 0 60000 65536"/>
                      <a:gd name="T14" fmla="*/ 0 60000 65536"/>
                      <a:gd name="T15" fmla="*/ 0 w 225"/>
                      <a:gd name="T16" fmla="*/ 0 h 645"/>
                      <a:gd name="T17" fmla="*/ 225 w 225"/>
                      <a:gd name="T18" fmla="*/ 645 h 645"/>
                    </a:gdLst>
                    <a:ahLst/>
                    <a:cxnLst>
                      <a:cxn ang="T10">
                        <a:pos x="T0" y="T1"/>
                      </a:cxn>
                      <a:cxn ang="T11">
                        <a:pos x="T2" y="T3"/>
                      </a:cxn>
                      <a:cxn ang="T12">
                        <a:pos x="T4" y="T5"/>
                      </a:cxn>
                      <a:cxn ang="T13">
                        <a:pos x="T6" y="T7"/>
                      </a:cxn>
                      <a:cxn ang="T14">
                        <a:pos x="T8" y="T9"/>
                      </a:cxn>
                    </a:cxnLst>
                    <a:rect l="T15" t="T16" r="T17" b="T18"/>
                    <a:pathLst>
                      <a:path w="225" h="645">
                        <a:moveTo>
                          <a:pt x="0" y="0"/>
                        </a:moveTo>
                        <a:lnTo>
                          <a:pt x="225" y="597"/>
                        </a:lnTo>
                        <a:lnTo>
                          <a:pt x="108" y="332"/>
                        </a:lnTo>
                        <a:lnTo>
                          <a:pt x="157" y="645"/>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85" name="Freeform 92"/>
                  <p:cNvSpPr>
                    <a:spLocks/>
                  </p:cNvSpPr>
                  <p:nvPr/>
                </p:nvSpPr>
                <p:spPr bwMode="auto">
                  <a:xfrm>
                    <a:off x="3621" y="1231"/>
                    <a:ext cx="225" cy="644"/>
                  </a:xfrm>
                  <a:custGeom>
                    <a:avLst/>
                    <a:gdLst>
                      <a:gd name="T0" fmla="*/ 0 w 225"/>
                      <a:gd name="T1" fmla="*/ 644 h 644"/>
                      <a:gd name="T2" fmla="*/ 225 w 225"/>
                      <a:gd name="T3" fmla="*/ 48 h 644"/>
                      <a:gd name="T4" fmla="*/ 108 w 225"/>
                      <a:gd name="T5" fmla="*/ 313 h 644"/>
                      <a:gd name="T6" fmla="*/ 157 w 225"/>
                      <a:gd name="T7" fmla="*/ 0 h 644"/>
                      <a:gd name="T8" fmla="*/ 0 w 225"/>
                      <a:gd name="T9" fmla="*/ 644 h 644"/>
                      <a:gd name="T10" fmla="*/ 0 60000 65536"/>
                      <a:gd name="T11" fmla="*/ 0 60000 65536"/>
                      <a:gd name="T12" fmla="*/ 0 60000 65536"/>
                      <a:gd name="T13" fmla="*/ 0 60000 65536"/>
                      <a:gd name="T14" fmla="*/ 0 60000 65536"/>
                      <a:gd name="T15" fmla="*/ 0 w 225"/>
                      <a:gd name="T16" fmla="*/ 0 h 644"/>
                      <a:gd name="T17" fmla="*/ 225 w 225"/>
                      <a:gd name="T18" fmla="*/ 644 h 644"/>
                    </a:gdLst>
                    <a:ahLst/>
                    <a:cxnLst>
                      <a:cxn ang="T10">
                        <a:pos x="T0" y="T1"/>
                      </a:cxn>
                      <a:cxn ang="T11">
                        <a:pos x="T2" y="T3"/>
                      </a:cxn>
                      <a:cxn ang="T12">
                        <a:pos x="T4" y="T5"/>
                      </a:cxn>
                      <a:cxn ang="T13">
                        <a:pos x="T6" y="T7"/>
                      </a:cxn>
                      <a:cxn ang="T14">
                        <a:pos x="T8" y="T9"/>
                      </a:cxn>
                    </a:cxnLst>
                    <a:rect l="T15" t="T16" r="T17" b="T18"/>
                    <a:pathLst>
                      <a:path w="225" h="644">
                        <a:moveTo>
                          <a:pt x="0" y="644"/>
                        </a:moveTo>
                        <a:lnTo>
                          <a:pt x="225" y="48"/>
                        </a:lnTo>
                        <a:lnTo>
                          <a:pt x="108" y="313"/>
                        </a:lnTo>
                        <a:lnTo>
                          <a:pt x="157" y="0"/>
                        </a:lnTo>
                        <a:lnTo>
                          <a:pt x="0"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86" name="Freeform 93"/>
                  <p:cNvSpPr>
                    <a:spLocks/>
                  </p:cNvSpPr>
                  <p:nvPr/>
                </p:nvSpPr>
                <p:spPr bwMode="auto">
                  <a:xfrm>
                    <a:off x="3632" y="1368"/>
                    <a:ext cx="462" cy="508"/>
                  </a:xfrm>
                  <a:custGeom>
                    <a:avLst/>
                    <a:gdLst>
                      <a:gd name="T0" fmla="*/ 0 w 462"/>
                      <a:gd name="T1" fmla="*/ 508 h 508"/>
                      <a:gd name="T2" fmla="*/ 299 w 462"/>
                      <a:gd name="T3" fmla="*/ 0 h 508"/>
                      <a:gd name="T4" fmla="*/ 157 w 462"/>
                      <a:gd name="T5" fmla="*/ 287 h 508"/>
                      <a:gd name="T6" fmla="*/ 435 w 462"/>
                      <a:gd name="T7" fmla="*/ 0 h 508"/>
                      <a:gd name="T8" fmla="*/ 202 w 462"/>
                      <a:gd name="T9" fmla="*/ 317 h 508"/>
                      <a:gd name="T10" fmla="*/ 462 w 462"/>
                      <a:gd name="T11" fmla="*/ 168 h 508"/>
                      <a:gd name="T12" fmla="*/ 0 w 462"/>
                      <a:gd name="T13" fmla="*/ 508 h 508"/>
                      <a:gd name="T14" fmla="*/ 0 60000 65536"/>
                      <a:gd name="T15" fmla="*/ 0 60000 65536"/>
                      <a:gd name="T16" fmla="*/ 0 60000 65536"/>
                      <a:gd name="T17" fmla="*/ 0 60000 65536"/>
                      <a:gd name="T18" fmla="*/ 0 60000 65536"/>
                      <a:gd name="T19" fmla="*/ 0 60000 65536"/>
                      <a:gd name="T20" fmla="*/ 0 60000 65536"/>
                      <a:gd name="T21" fmla="*/ 0 w 462"/>
                      <a:gd name="T22" fmla="*/ 0 h 508"/>
                      <a:gd name="T23" fmla="*/ 462 w 462"/>
                      <a:gd name="T24" fmla="*/ 508 h 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508">
                        <a:moveTo>
                          <a:pt x="0" y="508"/>
                        </a:moveTo>
                        <a:lnTo>
                          <a:pt x="299" y="0"/>
                        </a:lnTo>
                        <a:lnTo>
                          <a:pt x="157" y="287"/>
                        </a:lnTo>
                        <a:lnTo>
                          <a:pt x="435" y="0"/>
                        </a:lnTo>
                        <a:lnTo>
                          <a:pt x="202" y="317"/>
                        </a:lnTo>
                        <a:lnTo>
                          <a:pt x="462" y="168"/>
                        </a:lnTo>
                        <a:lnTo>
                          <a:pt x="0"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87" name="Freeform 94"/>
                  <p:cNvSpPr>
                    <a:spLocks/>
                  </p:cNvSpPr>
                  <p:nvPr/>
                </p:nvSpPr>
                <p:spPr bwMode="auto">
                  <a:xfrm>
                    <a:off x="3632" y="1811"/>
                    <a:ext cx="652" cy="156"/>
                  </a:xfrm>
                  <a:custGeom>
                    <a:avLst/>
                    <a:gdLst>
                      <a:gd name="T0" fmla="*/ 0 w 652"/>
                      <a:gd name="T1" fmla="*/ 76 h 156"/>
                      <a:gd name="T2" fmla="*/ 535 w 652"/>
                      <a:gd name="T3" fmla="*/ 0 h 156"/>
                      <a:gd name="T4" fmla="*/ 287 w 652"/>
                      <a:gd name="T5" fmla="*/ 54 h 156"/>
                      <a:gd name="T6" fmla="*/ 652 w 652"/>
                      <a:gd name="T7" fmla="*/ 104 h 156"/>
                      <a:gd name="T8" fmla="*/ 297 w 652"/>
                      <a:gd name="T9" fmla="*/ 101 h 156"/>
                      <a:gd name="T10" fmla="*/ 548 w 652"/>
                      <a:gd name="T11" fmla="*/ 156 h 156"/>
                      <a:gd name="T12" fmla="*/ 0 w 652"/>
                      <a:gd name="T13" fmla="*/ 76 h 156"/>
                      <a:gd name="T14" fmla="*/ 0 60000 65536"/>
                      <a:gd name="T15" fmla="*/ 0 60000 65536"/>
                      <a:gd name="T16" fmla="*/ 0 60000 65536"/>
                      <a:gd name="T17" fmla="*/ 0 60000 65536"/>
                      <a:gd name="T18" fmla="*/ 0 60000 65536"/>
                      <a:gd name="T19" fmla="*/ 0 60000 65536"/>
                      <a:gd name="T20" fmla="*/ 0 60000 65536"/>
                      <a:gd name="T21" fmla="*/ 0 w 652"/>
                      <a:gd name="T22" fmla="*/ 0 h 156"/>
                      <a:gd name="T23" fmla="*/ 652 w 652"/>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2" h="156">
                        <a:moveTo>
                          <a:pt x="0" y="76"/>
                        </a:moveTo>
                        <a:lnTo>
                          <a:pt x="535" y="0"/>
                        </a:lnTo>
                        <a:lnTo>
                          <a:pt x="287" y="54"/>
                        </a:lnTo>
                        <a:lnTo>
                          <a:pt x="652" y="104"/>
                        </a:lnTo>
                        <a:lnTo>
                          <a:pt x="297" y="101"/>
                        </a:lnTo>
                        <a:lnTo>
                          <a:pt x="548" y="156"/>
                        </a:lnTo>
                        <a:lnTo>
                          <a:pt x="0"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88" name="Freeform 95"/>
                  <p:cNvSpPr>
                    <a:spLocks/>
                  </p:cNvSpPr>
                  <p:nvPr/>
                </p:nvSpPr>
                <p:spPr bwMode="auto">
                  <a:xfrm>
                    <a:off x="3097" y="1368"/>
                    <a:ext cx="462" cy="508"/>
                  </a:xfrm>
                  <a:custGeom>
                    <a:avLst/>
                    <a:gdLst>
                      <a:gd name="T0" fmla="*/ 462 w 462"/>
                      <a:gd name="T1" fmla="*/ 508 h 508"/>
                      <a:gd name="T2" fmla="*/ 162 w 462"/>
                      <a:gd name="T3" fmla="*/ 0 h 508"/>
                      <a:gd name="T4" fmla="*/ 305 w 462"/>
                      <a:gd name="T5" fmla="*/ 287 h 508"/>
                      <a:gd name="T6" fmla="*/ 27 w 462"/>
                      <a:gd name="T7" fmla="*/ 0 h 508"/>
                      <a:gd name="T8" fmla="*/ 260 w 462"/>
                      <a:gd name="T9" fmla="*/ 317 h 508"/>
                      <a:gd name="T10" fmla="*/ 0 w 462"/>
                      <a:gd name="T11" fmla="*/ 168 h 508"/>
                      <a:gd name="T12" fmla="*/ 462 w 462"/>
                      <a:gd name="T13" fmla="*/ 508 h 508"/>
                      <a:gd name="T14" fmla="*/ 0 60000 65536"/>
                      <a:gd name="T15" fmla="*/ 0 60000 65536"/>
                      <a:gd name="T16" fmla="*/ 0 60000 65536"/>
                      <a:gd name="T17" fmla="*/ 0 60000 65536"/>
                      <a:gd name="T18" fmla="*/ 0 60000 65536"/>
                      <a:gd name="T19" fmla="*/ 0 60000 65536"/>
                      <a:gd name="T20" fmla="*/ 0 60000 65536"/>
                      <a:gd name="T21" fmla="*/ 0 w 462"/>
                      <a:gd name="T22" fmla="*/ 0 h 508"/>
                      <a:gd name="T23" fmla="*/ 462 w 462"/>
                      <a:gd name="T24" fmla="*/ 508 h 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508">
                        <a:moveTo>
                          <a:pt x="462" y="508"/>
                        </a:moveTo>
                        <a:lnTo>
                          <a:pt x="162" y="0"/>
                        </a:lnTo>
                        <a:lnTo>
                          <a:pt x="305" y="287"/>
                        </a:lnTo>
                        <a:lnTo>
                          <a:pt x="27" y="0"/>
                        </a:lnTo>
                        <a:lnTo>
                          <a:pt x="260" y="317"/>
                        </a:lnTo>
                        <a:lnTo>
                          <a:pt x="0" y="168"/>
                        </a:lnTo>
                        <a:lnTo>
                          <a:pt x="462"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89" name="Freeform 96"/>
                  <p:cNvSpPr>
                    <a:spLocks/>
                  </p:cNvSpPr>
                  <p:nvPr/>
                </p:nvSpPr>
                <p:spPr bwMode="auto">
                  <a:xfrm>
                    <a:off x="2907" y="1811"/>
                    <a:ext cx="652" cy="156"/>
                  </a:xfrm>
                  <a:custGeom>
                    <a:avLst/>
                    <a:gdLst>
                      <a:gd name="T0" fmla="*/ 652 w 652"/>
                      <a:gd name="T1" fmla="*/ 76 h 156"/>
                      <a:gd name="T2" fmla="*/ 116 w 652"/>
                      <a:gd name="T3" fmla="*/ 0 h 156"/>
                      <a:gd name="T4" fmla="*/ 365 w 652"/>
                      <a:gd name="T5" fmla="*/ 54 h 156"/>
                      <a:gd name="T6" fmla="*/ 0 w 652"/>
                      <a:gd name="T7" fmla="*/ 104 h 156"/>
                      <a:gd name="T8" fmla="*/ 355 w 652"/>
                      <a:gd name="T9" fmla="*/ 101 h 156"/>
                      <a:gd name="T10" fmla="*/ 104 w 652"/>
                      <a:gd name="T11" fmla="*/ 156 h 156"/>
                      <a:gd name="T12" fmla="*/ 652 w 652"/>
                      <a:gd name="T13" fmla="*/ 76 h 156"/>
                      <a:gd name="T14" fmla="*/ 0 60000 65536"/>
                      <a:gd name="T15" fmla="*/ 0 60000 65536"/>
                      <a:gd name="T16" fmla="*/ 0 60000 65536"/>
                      <a:gd name="T17" fmla="*/ 0 60000 65536"/>
                      <a:gd name="T18" fmla="*/ 0 60000 65536"/>
                      <a:gd name="T19" fmla="*/ 0 60000 65536"/>
                      <a:gd name="T20" fmla="*/ 0 60000 65536"/>
                      <a:gd name="T21" fmla="*/ 0 w 652"/>
                      <a:gd name="T22" fmla="*/ 0 h 156"/>
                      <a:gd name="T23" fmla="*/ 652 w 652"/>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2" h="156">
                        <a:moveTo>
                          <a:pt x="652" y="76"/>
                        </a:moveTo>
                        <a:lnTo>
                          <a:pt x="116" y="0"/>
                        </a:lnTo>
                        <a:lnTo>
                          <a:pt x="365" y="54"/>
                        </a:lnTo>
                        <a:lnTo>
                          <a:pt x="0" y="104"/>
                        </a:lnTo>
                        <a:lnTo>
                          <a:pt x="355" y="101"/>
                        </a:lnTo>
                        <a:lnTo>
                          <a:pt x="104" y="156"/>
                        </a:lnTo>
                        <a:lnTo>
                          <a:pt x="652"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90" name="Freeform 97"/>
                  <p:cNvSpPr>
                    <a:spLocks/>
                  </p:cNvSpPr>
                  <p:nvPr/>
                </p:nvSpPr>
                <p:spPr bwMode="auto">
                  <a:xfrm>
                    <a:off x="3527" y="1193"/>
                    <a:ext cx="153" cy="664"/>
                  </a:xfrm>
                  <a:custGeom>
                    <a:avLst/>
                    <a:gdLst>
                      <a:gd name="T0" fmla="*/ 76 w 153"/>
                      <a:gd name="T1" fmla="*/ 664 h 664"/>
                      <a:gd name="T2" fmla="*/ 0 w 153"/>
                      <a:gd name="T3" fmla="*/ 117 h 664"/>
                      <a:gd name="T4" fmla="*/ 54 w 153"/>
                      <a:gd name="T5" fmla="*/ 370 h 664"/>
                      <a:gd name="T6" fmla="*/ 103 w 153"/>
                      <a:gd name="T7" fmla="*/ 0 h 664"/>
                      <a:gd name="T8" fmla="*/ 99 w 153"/>
                      <a:gd name="T9" fmla="*/ 361 h 664"/>
                      <a:gd name="T10" fmla="*/ 153 w 153"/>
                      <a:gd name="T11" fmla="*/ 105 h 664"/>
                      <a:gd name="T12" fmla="*/ 76 w 153"/>
                      <a:gd name="T13" fmla="*/ 664 h 664"/>
                      <a:gd name="T14" fmla="*/ 0 60000 65536"/>
                      <a:gd name="T15" fmla="*/ 0 60000 65536"/>
                      <a:gd name="T16" fmla="*/ 0 60000 65536"/>
                      <a:gd name="T17" fmla="*/ 0 60000 65536"/>
                      <a:gd name="T18" fmla="*/ 0 60000 65536"/>
                      <a:gd name="T19" fmla="*/ 0 60000 65536"/>
                      <a:gd name="T20" fmla="*/ 0 60000 65536"/>
                      <a:gd name="T21" fmla="*/ 0 w 153"/>
                      <a:gd name="T22" fmla="*/ 0 h 664"/>
                      <a:gd name="T23" fmla="*/ 153 w 153"/>
                      <a:gd name="T24" fmla="*/ 664 h 6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664">
                        <a:moveTo>
                          <a:pt x="76" y="664"/>
                        </a:moveTo>
                        <a:lnTo>
                          <a:pt x="0" y="117"/>
                        </a:lnTo>
                        <a:lnTo>
                          <a:pt x="54" y="370"/>
                        </a:lnTo>
                        <a:lnTo>
                          <a:pt x="103" y="0"/>
                        </a:lnTo>
                        <a:lnTo>
                          <a:pt x="99" y="361"/>
                        </a:lnTo>
                        <a:lnTo>
                          <a:pt x="153" y="105"/>
                        </a:lnTo>
                        <a:lnTo>
                          <a:pt x="76" y="66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91" name="Freeform 98"/>
                  <p:cNvSpPr>
                    <a:spLocks/>
                  </p:cNvSpPr>
                  <p:nvPr/>
                </p:nvSpPr>
                <p:spPr bwMode="auto">
                  <a:xfrm>
                    <a:off x="3524" y="1927"/>
                    <a:ext cx="153" cy="664"/>
                  </a:xfrm>
                  <a:custGeom>
                    <a:avLst/>
                    <a:gdLst>
                      <a:gd name="T0" fmla="*/ 75 w 153"/>
                      <a:gd name="T1" fmla="*/ 0 h 664"/>
                      <a:gd name="T2" fmla="*/ 0 w 153"/>
                      <a:gd name="T3" fmla="*/ 547 h 664"/>
                      <a:gd name="T4" fmla="*/ 54 w 153"/>
                      <a:gd name="T5" fmla="*/ 294 h 664"/>
                      <a:gd name="T6" fmla="*/ 102 w 153"/>
                      <a:gd name="T7" fmla="*/ 664 h 664"/>
                      <a:gd name="T8" fmla="*/ 99 w 153"/>
                      <a:gd name="T9" fmla="*/ 304 h 664"/>
                      <a:gd name="T10" fmla="*/ 153 w 153"/>
                      <a:gd name="T11" fmla="*/ 559 h 664"/>
                      <a:gd name="T12" fmla="*/ 75 w 153"/>
                      <a:gd name="T13" fmla="*/ 0 h 664"/>
                      <a:gd name="T14" fmla="*/ 0 60000 65536"/>
                      <a:gd name="T15" fmla="*/ 0 60000 65536"/>
                      <a:gd name="T16" fmla="*/ 0 60000 65536"/>
                      <a:gd name="T17" fmla="*/ 0 60000 65536"/>
                      <a:gd name="T18" fmla="*/ 0 60000 65536"/>
                      <a:gd name="T19" fmla="*/ 0 60000 65536"/>
                      <a:gd name="T20" fmla="*/ 0 60000 65536"/>
                      <a:gd name="T21" fmla="*/ 0 w 153"/>
                      <a:gd name="T22" fmla="*/ 0 h 664"/>
                      <a:gd name="T23" fmla="*/ 153 w 153"/>
                      <a:gd name="T24" fmla="*/ 664 h 6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664">
                        <a:moveTo>
                          <a:pt x="75" y="0"/>
                        </a:moveTo>
                        <a:lnTo>
                          <a:pt x="0" y="547"/>
                        </a:lnTo>
                        <a:lnTo>
                          <a:pt x="54" y="294"/>
                        </a:lnTo>
                        <a:lnTo>
                          <a:pt x="102" y="664"/>
                        </a:lnTo>
                        <a:lnTo>
                          <a:pt x="99" y="304"/>
                        </a:lnTo>
                        <a:lnTo>
                          <a:pt x="153" y="559"/>
                        </a:lnTo>
                        <a:lnTo>
                          <a:pt x="7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grpSp>
        <p:grpSp>
          <p:nvGrpSpPr>
            <p:cNvPr id="18474" name="Group 99"/>
            <p:cNvGrpSpPr>
              <a:grpSpLocks/>
            </p:cNvGrpSpPr>
            <p:nvPr/>
          </p:nvGrpSpPr>
          <p:grpSpPr bwMode="auto">
            <a:xfrm>
              <a:off x="3049" y="1373"/>
              <a:ext cx="1121" cy="1053"/>
              <a:chOff x="3049" y="1373"/>
              <a:chExt cx="1121" cy="1053"/>
            </a:xfrm>
          </p:grpSpPr>
          <p:sp>
            <p:nvSpPr>
              <p:cNvPr id="18475" name="Freeform 100"/>
              <p:cNvSpPr>
                <a:spLocks/>
              </p:cNvSpPr>
              <p:nvPr/>
            </p:nvSpPr>
            <p:spPr bwMode="auto">
              <a:xfrm>
                <a:off x="3235" y="1535"/>
                <a:ext cx="756" cy="788"/>
              </a:xfrm>
              <a:custGeom>
                <a:avLst/>
                <a:gdLst>
                  <a:gd name="T0" fmla="*/ 364 w 756"/>
                  <a:gd name="T1" fmla="*/ 0 h 788"/>
                  <a:gd name="T2" fmla="*/ 349 w 756"/>
                  <a:gd name="T3" fmla="*/ 319 h 788"/>
                  <a:gd name="T4" fmla="*/ 251 w 756"/>
                  <a:gd name="T5" fmla="*/ 44 h 788"/>
                  <a:gd name="T6" fmla="*/ 319 w 756"/>
                  <a:gd name="T7" fmla="*/ 324 h 788"/>
                  <a:gd name="T8" fmla="*/ 100 w 756"/>
                  <a:gd name="T9" fmla="*/ 90 h 788"/>
                  <a:gd name="T10" fmla="*/ 300 w 756"/>
                  <a:gd name="T11" fmla="*/ 324 h 788"/>
                  <a:gd name="T12" fmla="*/ 37 w 756"/>
                  <a:gd name="T13" fmla="*/ 244 h 788"/>
                  <a:gd name="T14" fmla="*/ 290 w 756"/>
                  <a:gd name="T15" fmla="*/ 344 h 788"/>
                  <a:gd name="T16" fmla="*/ 0 w 756"/>
                  <a:gd name="T17" fmla="*/ 359 h 788"/>
                  <a:gd name="T18" fmla="*/ 315 w 756"/>
                  <a:gd name="T19" fmla="*/ 367 h 788"/>
                  <a:gd name="T20" fmla="*/ 34 w 756"/>
                  <a:gd name="T21" fmla="*/ 458 h 788"/>
                  <a:gd name="T22" fmla="*/ 297 w 756"/>
                  <a:gd name="T23" fmla="*/ 387 h 788"/>
                  <a:gd name="T24" fmla="*/ 98 w 756"/>
                  <a:gd name="T25" fmla="*/ 646 h 788"/>
                  <a:gd name="T26" fmla="*/ 319 w 756"/>
                  <a:gd name="T27" fmla="*/ 405 h 788"/>
                  <a:gd name="T28" fmla="*/ 248 w 756"/>
                  <a:gd name="T29" fmla="*/ 676 h 788"/>
                  <a:gd name="T30" fmla="*/ 346 w 756"/>
                  <a:gd name="T31" fmla="*/ 409 h 788"/>
                  <a:gd name="T32" fmla="*/ 364 w 756"/>
                  <a:gd name="T33" fmla="*/ 788 h 788"/>
                  <a:gd name="T34" fmla="*/ 368 w 756"/>
                  <a:gd name="T35" fmla="*/ 392 h 788"/>
                  <a:gd name="T36" fmla="*/ 486 w 756"/>
                  <a:gd name="T37" fmla="*/ 696 h 788"/>
                  <a:gd name="T38" fmla="*/ 383 w 756"/>
                  <a:gd name="T39" fmla="*/ 392 h 788"/>
                  <a:gd name="T40" fmla="*/ 628 w 756"/>
                  <a:gd name="T41" fmla="*/ 652 h 788"/>
                  <a:gd name="T42" fmla="*/ 419 w 756"/>
                  <a:gd name="T43" fmla="*/ 387 h 788"/>
                  <a:gd name="T44" fmla="*/ 700 w 756"/>
                  <a:gd name="T45" fmla="*/ 471 h 788"/>
                  <a:gd name="T46" fmla="*/ 410 w 756"/>
                  <a:gd name="T47" fmla="*/ 362 h 788"/>
                  <a:gd name="T48" fmla="*/ 756 w 756"/>
                  <a:gd name="T49" fmla="*/ 359 h 788"/>
                  <a:gd name="T50" fmla="*/ 407 w 756"/>
                  <a:gd name="T51" fmla="*/ 346 h 788"/>
                  <a:gd name="T52" fmla="*/ 685 w 756"/>
                  <a:gd name="T53" fmla="*/ 253 h 788"/>
                  <a:gd name="T54" fmla="*/ 415 w 756"/>
                  <a:gd name="T55" fmla="*/ 330 h 788"/>
                  <a:gd name="T56" fmla="*/ 597 w 756"/>
                  <a:gd name="T57" fmla="*/ 115 h 788"/>
                  <a:gd name="T58" fmla="*/ 391 w 756"/>
                  <a:gd name="T59" fmla="*/ 330 h 788"/>
                  <a:gd name="T60" fmla="*/ 483 w 756"/>
                  <a:gd name="T61" fmla="*/ 25 h 788"/>
                  <a:gd name="T62" fmla="*/ 376 w 756"/>
                  <a:gd name="T63" fmla="*/ 312 h 788"/>
                  <a:gd name="T64" fmla="*/ 364 w 756"/>
                  <a:gd name="T65" fmla="*/ 0 h 7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6"/>
                  <a:gd name="T100" fmla="*/ 0 h 788"/>
                  <a:gd name="T101" fmla="*/ 756 w 756"/>
                  <a:gd name="T102" fmla="*/ 788 h 7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6" h="788">
                    <a:moveTo>
                      <a:pt x="364" y="0"/>
                    </a:moveTo>
                    <a:lnTo>
                      <a:pt x="349" y="319"/>
                    </a:lnTo>
                    <a:lnTo>
                      <a:pt x="251" y="44"/>
                    </a:lnTo>
                    <a:lnTo>
                      <a:pt x="319" y="324"/>
                    </a:lnTo>
                    <a:lnTo>
                      <a:pt x="100" y="90"/>
                    </a:lnTo>
                    <a:lnTo>
                      <a:pt x="300" y="324"/>
                    </a:lnTo>
                    <a:lnTo>
                      <a:pt x="37" y="244"/>
                    </a:lnTo>
                    <a:lnTo>
                      <a:pt x="290" y="344"/>
                    </a:lnTo>
                    <a:lnTo>
                      <a:pt x="0" y="359"/>
                    </a:lnTo>
                    <a:lnTo>
                      <a:pt x="315" y="367"/>
                    </a:lnTo>
                    <a:lnTo>
                      <a:pt x="34" y="458"/>
                    </a:lnTo>
                    <a:lnTo>
                      <a:pt x="297" y="387"/>
                    </a:lnTo>
                    <a:lnTo>
                      <a:pt x="98" y="646"/>
                    </a:lnTo>
                    <a:lnTo>
                      <a:pt x="319" y="405"/>
                    </a:lnTo>
                    <a:lnTo>
                      <a:pt x="248" y="676"/>
                    </a:lnTo>
                    <a:lnTo>
                      <a:pt x="346" y="409"/>
                    </a:lnTo>
                    <a:lnTo>
                      <a:pt x="364" y="788"/>
                    </a:lnTo>
                    <a:lnTo>
                      <a:pt x="368" y="392"/>
                    </a:lnTo>
                    <a:lnTo>
                      <a:pt x="486" y="696"/>
                    </a:lnTo>
                    <a:lnTo>
                      <a:pt x="383" y="392"/>
                    </a:lnTo>
                    <a:lnTo>
                      <a:pt x="628" y="652"/>
                    </a:lnTo>
                    <a:lnTo>
                      <a:pt x="419" y="387"/>
                    </a:lnTo>
                    <a:lnTo>
                      <a:pt x="700" y="471"/>
                    </a:lnTo>
                    <a:lnTo>
                      <a:pt x="410" y="362"/>
                    </a:lnTo>
                    <a:lnTo>
                      <a:pt x="756" y="359"/>
                    </a:lnTo>
                    <a:lnTo>
                      <a:pt x="407" y="346"/>
                    </a:lnTo>
                    <a:lnTo>
                      <a:pt x="685" y="253"/>
                    </a:lnTo>
                    <a:lnTo>
                      <a:pt x="415" y="330"/>
                    </a:lnTo>
                    <a:lnTo>
                      <a:pt x="597" y="115"/>
                    </a:lnTo>
                    <a:lnTo>
                      <a:pt x="391" y="330"/>
                    </a:lnTo>
                    <a:lnTo>
                      <a:pt x="483" y="25"/>
                    </a:lnTo>
                    <a:lnTo>
                      <a:pt x="376" y="312"/>
                    </a:lnTo>
                    <a:lnTo>
                      <a:pt x="36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76" name="Freeform 101"/>
              <p:cNvSpPr>
                <a:spLocks/>
              </p:cNvSpPr>
              <p:nvPr/>
            </p:nvSpPr>
            <p:spPr bwMode="auto">
              <a:xfrm>
                <a:off x="3049" y="1373"/>
                <a:ext cx="1121" cy="1053"/>
              </a:xfrm>
              <a:custGeom>
                <a:avLst/>
                <a:gdLst>
                  <a:gd name="T0" fmla="*/ 794 w 1121"/>
                  <a:gd name="T1" fmla="*/ 35 h 1053"/>
                  <a:gd name="T2" fmla="*/ 577 w 1121"/>
                  <a:gd name="T3" fmla="*/ 464 h 1053"/>
                  <a:gd name="T4" fmla="*/ 654 w 1121"/>
                  <a:gd name="T5" fmla="*/ 0 h 1053"/>
                  <a:gd name="T6" fmla="*/ 554 w 1121"/>
                  <a:gd name="T7" fmla="*/ 449 h 1053"/>
                  <a:gd name="T8" fmla="*/ 461 w 1121"/>
                  <a:gd name="T9" fmla="*/ 13 h 1053"/>
                  <a:gd name="T10" fmla="*/ 513 w 1121"/>
                  <a:gd name="T11" fmla="*/ 461 h 1053"/>
                  <a:gd name="T12" fmla="*/ 312 w 1121"/>
                  <a:gd name="T13" fmla="*/ 35 h 1053"/>
                  <a:gd name="T14" fmla="*/ 480 w 1121"/>
                  <a:gd name="T15" fmla="*/ 467 h 1053"/>
                  <a:gd name="T16" fmla="*/ 73 w 1121"/>
                  <a:gd name="T17" fmla="*/ 246 h 1053"/>
                  <a:gd name="T18" fmla="*/ 471 w 1121"/>
                  <a:gd name="T19" fmla="*/ 489 h 1053"/>
                  <a:gd name="T20" fmla="*/ 20 w 1121"/>
                  <a:gd name="T21" fmla="*/ 402 h 1053"/>
                  <a:gd name="T22" fmla="*/ 474 w 1121"/>
                  <a:gd name="T23" fmla="*/ 514 h 1053"/>
                  <a:gd name="T24" fmla="*/ 0 w 1121"/>
                  <a:gd name="T25" fmla="*/ 614 h 1053"/>
                  <a:gd name="T26" fmla="*/ 476 w 1121"/>
                  <a:gd name="T27" fmla="*/ 542 h 1053"/>
                  <a:gd name="T28" fmla="*/ 79 w 1121"/>
                  <a:gd name="T29" fmla="*/ 760 h 1053"/>
                  <a:gd name="T30" fmla="*/ 486 w 1121"/>
                  <a:gd name="T31" fmla="*/ 567 h 1053"/>
                  <a:gd name="T32" fmla="*/ 293 w 1121"/>
                  <a:gd name="T33" fmla="*/ 1018 h 1053"/>
                  <a:gd name="T34" fmla="*/ 522 w 1121"/>
                  <a:gd name="T35" fmla="*/ 573 h 1053"/>
                  <a:gd name="T36" fmla="*/ 444 w 1121"/>
                  <a:gd name="T37" fmla="*/ 1047 h 1053"/>
                  <a:gd name="T38" fmla="*/ 544 w 1121"/>
                  <a:gd name="T39" fmla="*/ 567 h 1053"/>
                  <a:gd name="T40" fmla="*/ 645 w 1121"/>
                  <a:gd name="T41" fmla="*/ 1018 h 1053"/>
                  <a:gd name="T42" fmla="*/ 565 w 1121"/>
                  <a:gd name="T43" fmla="*/ 551 h 1053"/>
                  <a:gd name="T44" fmla="*/ 804 w 1121"/>
                  <a:gd name="T45" fmla="*/ 1053 h 1053"/>
                  <a:gd name="T46" fmla="*/ 586 w 1121"/>
                  <a:gd name="T47" fmla="*/ 549 h 1053"/>
                  <a:gd name="T48" fmla="*/ 1067 w 1121"/>
                  <a:gd name="T49" fmla="*/ 823 h 1053"/>
                  <a:gd name="T50" fmla="*/ 599 w 1121"/>
                  <a:gd name="T51" fmla="*/ 533 h 1053"/>
                  <a:gd name="T52" fmla="*/ 1113 w 1121"/>
                  <a:gd name="T53" fmla="*/ 629 h 1053"/>
                  <a:gd name="T54" fmla="*/ 620 w 1121"/>
                  <a:gd name="T55" fmla="*/ 514 h 1053"/>
                  <a:gd name="T56" fmla="*/ 1121 w 1121"/>
                  <a:gd name="T57" fmla="*/ 417 h 1053"/>
                  <a:gd name="T58" fmla="*/ 611 w 1121"/>
                  <a:gd name="T59" fmla="*/ 496 h 1053"/>
                  <a:gd name="T60" fmla="*/ 1088 w 1121"/>
                  <a:gd name="T61" fmla="*/ 246 h 1053"/>
                  <a:gd name="T62" fmla="*/ 617 w 1121"/>
                  <a:gd name="T63" fmla="*/ 471 h 1053"/>
                  <a:gd name="T64" fmla="*/ 794 w 1121"/>
                  <a:gd name="T65" fmla="*/ 35 h 10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1"/>
                  <a:gd name="T100" fmla="*/ 0 h 1053"/>
                  <a:gd name="T101" fmla="*/ 1121 w 1121"/>
                  <a:gd name="T102" fmla="*/ 1053 h 10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1" h="1053">
                    <a:moveTo>
                      <a:pt x="794" y="35"/>
                    </a:moveTo>
                    <a:lnTo>
                      <a:pt x="577" y="464"/>
                    </a:lnTo>
                    <a:lnTo>
                      <a:pt x="654" y="0"/>
                    </a:lnTo>
                    <a:lnTo>
                      <a:pt x="554" y="449"/>
                    </a:lnTo>
                    <a:lnTo>
                      <a:pt x="461" y="13"/>
                    </a:lnTo>
                    <a:lnTo>
                      <a:pt x="513" y="461"/>
                    </a:lnTo>
                    <a:lnTo>
                      <a:pt x="312" y="35"/>
                    </a:lnTo>
                    <a:lnTo>
                      <a:pt x="480" y="467"/>
                    </a:lnTo>
                    <a:lnTo>
                      <a:pt x="73" y="246"/>
                    </a:lnTo>
                    <a:lnTo>
                      <a:pt x="471" y="489"/>
                    </a:lnTo>
                    <a:lnTo>
                      <a:pt x="20" y="402"/>
                    </a:lnTo>
                    <a:lnTo>
                      <a:pt x="474" y="514"/>
                    </a:lnTo>
                    <a:lnTo>
                      <a:pt x="0" y="614"/>
                    </a:lnTo>
                    <a:lnTo>
                      <a:pt x="476" y="542"/>
                    </a:lnTo>
                    <a:lnTo>
                      <a:pt x="79" y="760"/>
                    </a:lnTo>
                    <a:lnTo>
                      <a:pt x="486" y="567"/>
                    </a:lnTo>
                    <a:lnTo>
                      <a:pt x="293" y="1018"/>
                    </a:lnTo>
                    <a:lnTo>
                      <a:pt x="522" y="573"/>
                    </a:lnTo>
                    <a:lnTo>
                      <a:pt x="444" y="1047"/>
                    </a:lnTo>
                    <a:lnTo>
                      <a:pt x="544" y="567"/>
                    </a:lnTo>
                    <a:lnTo>
                      <a:pt x="645" y="1018"/>
                    </a:lnTo>
                    <a:lnTo>
                      <a:pt x="565" y="551"/>
                    </a:lnTo>
                    <a:lnTo>
                      <a:pt x="804" y="1053"/>
                    </a:lnTo>
                    <a:lnTo>
                      <a:pt x="586" y="549"/>
                    </a:lnTo>
                    <a:lnTo>
                      <a:pt x="1067" y="823"/>
                    </a:lnTo>
                    <a:lnTo>
                      <a:pt x="599" y="533"/>
                    </a:lnTo>
                    <a:lnTo>
                      <a:pt x="1113" y="629"/>
                    </a:lnTo>
                    <a:lnTo>
                      <a:pt x="620" y="514"/>
                    </a:lnTo>
                    <a:lnTo>
                      <a:pt x="1121" y="417"/>
                    </a:lnTo>
                    <a:lnTo>
                      <a:pt x="611" y="496"/>
                    </a:lnTo>
                    <a:lnTo>
                      <a:pt x="1088" y="246"/>
                    </a:lnTo>
                    <a:lnTo>
                      <a:pt x="617" y="471"/>
                    </a:lnTo>
                    <a:lnTo>
                      <a:pt x="794" y="35"/>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77" name="Freeform 102"/>
              <p:cNvSpPr>
                <a:spLocks/>
              </p:cNvSpPr>
              <p:nvPr/>
            </p:nvSpPr>
            <p:spPr bwMode="auto">
              <a:xfrm>
                <a:off x="3379" y="1662"/>
                <a:ext cx="466" cy="489"/>
              </a:xfrm>
              <a:custGeom>
                <a:avLst/>
                <a:gdLst>
                  <a:gd name="T0" fmla="*/ 225 w 466"/>
                  <a:gd name="T1" fmla="*/ 0 h 489"/>
                  <a:gd name="T2" fmla="*/ 215 w 466"/>
                  <a:gd name="T3" fmla="*/ 197 h 489"/>
                  <a:gd name="T4" fmla="*/ 155 w 466"/>
                  <a:gd name="T5" fmla="*/ 27 h 489"/>
                  <a:gd name="T6" fmla="*/ 196 w 466"/>
                  <a:gd name="T7" fmla="*/ 201 h 489"/>
                  <a:gd name="T8" fmla="*/ 63 w 466"/>
                  <a:gd name="T9" fmla="*/ 56 h 489"/>
                  <a:gd name="T10" fmla="*/ 185 w 466"/>
                  <a:gd name="T11" fmla="*/ 201 h 489"/>
                  <a:gd name="T12" fmla="*/ 22 w 466"/>
                  <a:gd name="T13" fmla="*/ 151 h 489"/>
                  <a:gd name="T14" fmla="*/ 179 w 466"/>
                  <a:gd name="T15" fmla="*/ 213 h 489"/>
                  <a:gd name="T16" fmla="*/ 0 w 466"/>
                  <a:gd name="T17" fmla="*/ 223 h 489"/>
                  <a:gd name="T18" fmla="*/ 194 w 466"/>
                  <a:gd name="T19" fmla="*/ 228 h 489"/>
                  <a:gd name="T20" fmla="*/ 20 w 466"/>
                  <a:gd name="T21" fmla="*/ 284 h 489"/>
                  <a:gd name="T22" fmla="*/ 183 w 466"/>
                  <a:gd name="T23" fmla="*/ 239 h 489"/>
                  <a:gd name="T24" fmla="*/ 60 w 466"/>
                  <a:gd name="T25" fmla="*/ 401 h 489"/>
                  <a:gd name="T26" fmla="*/ 196 w 466"/>
                  <a:gd name="T27" fmla="*/ 252 h 489"/>
                  <a:gd name="T28" fmla="*/ 153 w 466"/>
                  <a:gd name="T29" fmla="*/ 420 h 489"/>
                  <a:gd name="T30" fmla="*/ 214 w 466"/>
                  <a:gd name="T31" fmla="*/ 253 h 489"/>
                  <a:gd name="T32" fmla="*/ 225 w 466"/>
                  <a:gd name="T33" fmla="*/ 489 h 489"/>
                  <a:gd name="T34" fmla="*/ 227 w 466"/>
                  <a:gd name="T35" fmla="*/ 244 h 489"/>
                  <a:gd name="T36" fmla="*/ 301 w 466"/>
                  <a:gd name="T37" fmla="*/ 433 h 489"/>
                  <a:gd name="T38" fmla="*/ 237 w 466"/>
                  <a:gd name="T39" fmla="*/ 244 h 489"/>
                  <a:gd name="T40" fmla="*/ 388 w 466"/>
                  <a:gd name="T41" fmla="*/ 406 h 489"/>
                  <a:gd name="T42" fmla="*/ 258 w 466"/>
                  <a:gd name="T43" fmla="*/ 239 h 489"/>
                  <a:gd name="T44" fmla="*/ 432 w 466"/>
                  <a:gd name="T45" fmla="*/ 293 h 489"/>
                  <a:gd name="T46" fmla="*/ 253 w 466"/>
                  <a:gd name="T47" fmla="*/ 224 h 489"/>
                  <a:gd name="T48" fmla="*/ 466 w 466"/>
                  <a:gd name="T49" fmla="*/ 223 h 489"/>
                  <a:gd name="T50" fmla="*/ 252 w 466"/>
                  <a:gd name="T51" fmla="*/ 215 h 489"/>
                  <a:gd name="T52" fmla="*/ 424 w 466"/>
                  <a:gd name="T53" fmla="*/ 157 h 489"/>
                  <a:gd name="T54" fmla="*/ 256 w 466"/>
                  <a:gd name="T55" fmla="*/ 206 h 489"/>
                  <a:gd name="T56" fmla="*/ 368 w 466"/>
                  <a:gd name="T57" fmla="*/ 71 h 489"/>
                  <a:gd name="T58" fmla="*/ 241 w 466"/>
                  <a:gd name="T59" fmla="*/ 206 h 489"/>
                  <a:gd name="T60" fmla="*/ 299 w 466"/>
                  <a:gd name="T61" fmla="*/ 15 h 489"/>
                  <a:gd name="T62" fmla="*/ 232 w 466"/>
                  <a:gd name="T63" fmla="*/ 195 h 489"/>
                  <a:gd name="T64" fmla="*/ 225 w 466"/>
                  <a:gd name="T65" fmla="*/ 0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6"/>
                  <a:gd name="T100" fmla="*/ 0 h 489"/>
                  <a:gd name="T101" fmla="*/ 466 w 466"/>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6" h="489">
                    <a:moveTo>
                      <a:pt x="225" y="0"/>
                    </a:moveTo>
                    <a:lnTo>
                      <a:pt x="215" y="197"/>
                    </a:lnTo>
                    <a:lnTo>
                      <a:pt x="155" y="27"/>
                    </a:lnTo>
                    <a:lnTo>
                      <a:pt x="196" y="201"/>
                    </a:lnTo>
                    <a:lnTo>
                      <a:pt x="63" y="56"/>
                    </a:lnTo>
                    <a:lnTo>
                      <a:pt x="185" y="201"/>
                    </a:lnTo>
                    <a:lnTo>
                      <a:pt x="22" y="151"/>
                    </a:lnTo>
                    <a:lnTo>
                      <a:pt x="179" y="213"/>
                    </a:lnTo>
                    <a:lnTo>
                      <a:pt x="0" y="223"/>
                    </a:lnTo>
                    <a:lnTo>
                      <a:pt x="194" y="228"/>
                    </a:lnTo>
                    <a:lnTo>
                      <a:pt x="20" y="284"/>
                    </a:lnTo>
                    <a:lnTo>
                      <a:pt x="183" y="239"/>
                    </a:lnTo>
                    <a:lnTo>
                      <a:pt x="60" y="401"/>
                    </a:lnTo>
                    <a:lnTo>
                      <a:pt x="196" y="252"/>
                    </a:lnTo>
                    <a:lnTo>
                      <a:pt x="153" y="420"/>
                    </a:lnTo>
                    <a:lnTo>
                      <a:pt x="214" y="253"/>
                    </a:lnTo>
                    <a:lnTo>
                      <a:pt x="225" y="489"/>
                    </a:lnTo>
                    <a:lnTo>
                      <a:pt x="227" y="244"/>
                    </a:lnTo>
                    <a:lnTo>
                      <a:pt x="301" y="433"/>
                    </a:lnTo>
                    <a:lnTo>
                      <a:pt x="237" y="244"/>
                    </a:lnTo>
                    <a:lnTo>
                      <a:pt x="388" y="406"/>
                    </a:lnTo>
                    <a:lnTo>
                      <a:pt x="258" y="239"/>
                    </a:lnTo>
                    <a:lnTo>
                      <a:pt x="432" y="293"/>
                    </a:lnTo>
                    <a:lnTo>
                      <a:pt x="253" y="224"/>
                    </a:lnTo>
                    <a:lnTo>
                      <a:pt x="466" y="223"/>
                    </a:lnTo>
                    <a:lnTo>
                      <a:pt x="252" y="215"/>
                    </a:lnTo>
                    <a:lnTo>
                      <a:pt x="424" y="157"/>
                    </a:lnTo>
                    <a:lnTo>
                      <a:pt x="256" y="206"/>
                    </a:lnTo>
                    <a:lnTo>
                      <a:pt x="368" y="71"/>
                    </a:lnTo>
                    <a:lnTo>
                      <a:pt x="241" y="206"/>
                    </a:lnTo>
                    <a:lnTo>
                      <a:pt x="299" y="15"/>
                    </a:lnTo>
                    <a:lnTo>
                      <a:pt x="232" y="195"/>
                    </a:lnTo>
                    <a:lnTo>
                      <a:pt x="225" y="0"/>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grpSp>
        <p:nvGrpSpPr>
          <p:cNvPr id="25" name="Group 103"/>
          <p:cNvGrpSpPr>
            <a:grpSpLocks/>
          </p:cNvGrpSpPr>
          <p:nvPr/>
        </p:nvGrpSpPr>
        <p:grpSpPr bwMode="auto">
          <a:xfrm>
            <a:off x="8064500" y="1739900"/>
            <a:ext cx="2514600" cy="2667000"/>
            <a:chOff x="1247" y="1008"/>
            <a:chExt cx="915" cy="932"/>
          </a:xfrm>
        </p:grpSpPr>
        <p:sp>
          <p:nvSpPr>
            <p:cNvPr id="18448" name="Freeform 104"/>
            <p:cNvSpPr>
              <a:spLocks/>
            </p:cNvSpPr>
            <p:nvPr/>
          </p:nvSpPr>
          <p:spPr bwMode="auto">
            <a:xfrm>
              <a:off x="1409" y="1130"/>
              <a:ext cx="674" cy="693"/>
            </a:xfrm>
            <a:custGeom>
              <a:avLst/>
              <a:gdLst>
                <a:gd name="T0" fmla="*/ 246 w 674"/>
                <a:gd name="T1" fmla="*/ 38 h 693"/>
                <a:gd name="T2" fmla="*/ 220 w 674"/>
                <a:gd name="T3" fmla="*/ 42 h 693"/>
                <a:gd name="T4" fmla="*/ 165 w 674"/>
                <a:gd name="T5" fmla="*/ 61 h 693"/>
                <a:gd name="T6" fmla="*/ 136 w 674"/>
                <a:gd name="T7" fmla="*/ 75 h 693"/>
                <a:gd name="T8" fmla="*/ 101 w 674"/>
                <a:gd name="T9" fmla="*/ 83 h 693"/>
                <a:gd name="T10" fmla="*/ 45 w 674"/>
                <a:gd name="T11" fmla="*/ 108 h 693"/>
                <a:gd name="T12" fmla="*/ 30 w 674"/>
                <a:gd name="T13" fmla="*/ 177 h 693"/>
                <a:gd name="T14" fmla="*/ 3 w 674"/>
                <a:gd name="T15" fmla="*/ 215 h 693"/>
                <a:gd name="T16" fmla="*/ 0 w 674"/>
                <a:gd name="T17" fmla="*/ 279 h 693"/>
                <a:gd name="T18" fmla="*/ 195 w 674"/>
                <a:gd name="T19" fmla="*/ 341 h 693"/>
                <a:gd name="T20" fmla="*/ 163 w 674"/>
                <a:gd name="T21" fmla="*/ 366 h 693"/>
                <a:gd name="T22" fmla="*/ 181 w 674"/>
                <a:gd name="T23" fmla="*/ 382 h 693"/>
                <a:gd name="T24" fmla="*/ 199 w 674"/>
                <a:gd name="T25" fmla="*/ 396 h 693"/>
                <a:gd name="T26" fmla="*/ 223 w 674"/>
                <a:gd name="T27" fmla="*/ 416 h 693"/>
                <a:gd name="T28" fmla="*/ 209 w 674"/>
                <a:gd name="T29" fmla="*/ 440 h 693"/>
                <a:gd name="T30" fmla="*/ 222 w 674"/>
                <a:gd name="T31" fmla="*/ 432 h 693"/>
                <a:gd name="T32" fmla="*/ 250 w 674"/>
                <a:gd name="T33" fmla="*/ 442 h 693"/>
                <a:gd name="T34" fmla="*/ 270 w 674"/>
                <a:gd name="T35" fmla="*/ 476 h 693"/>
                <a:gd name="T36" fmla="*/ 307 w 674"/>
                <a:gd name="T37" fmla="*/ 693 h 693"/>
                <a:gd name="T38" fmla="*/ 340 w 674"/>
                <a:gd name="T39" fmla="*/ 652 h 693"/>
                <a:gd name="T40" fmla="*/ 366 w 674"/>
                <a:gd name="T41" fmla="*/ 647 h 693"/>
                <a:gd name="T42" fmla="*/ 425 w 674"/>
                <a:gd name="T43" fmla="*/ 638 h 693"/>
                <a:gd name="T44" fmla="*/ 454 w 674"/>
                <a:gd name="T45" fmla="*/ 618 h 693"/>
                <a:gd name="T46" fmla="*/ 508 w 674"/>
                <a:gd name="T47" fmla="*/ 633 h 693"/>
                <a:gd name="T48" fmla="*/ 564 w 674"/>
                <a:gd name="T49" fmla="*/ 594 h 693"/>
                <a:gd name="T50" fmla="*/ 543 w 674"/>
                <a:gd name="T51" fmla="*/ 505 h 693"/>
                <a:gd name="T52" fmla="*/ 561 w 674"/>
                <a:gd name="T53" fmla="*/ 465 h 693"/>
                <a:gd name="T54" fmla="*/ 582 w 674"/>
                <a:gd name="T55" fmla="*/ 405 h 693"/>
                <a:gd name="T56" fmla="*/ 674 w 674"/>
                <a:gd name="T57" fmla="*/ 325 h 693"/>
                <a:gd name="T58" fmla="*/ 606 w 674"/>
                <a:gd name="T59" fmla="*/ 289 h 693"/>
                <a:gd name="T60" fmla="*/ 566 w 674"/>
                <a:gd name="T61" fmla="*/ 219 h 693"/>
                <a:gd name="T62" fmla="*/ 582 w 674"/>
                <a:gd name="T63" fmla="*/ 100 h 693"/>
                <a:gd name="T64" fmla="*/ 517 w 674"/>
                <a:gd name="T65" fmla="*/ 65 h 693"/>
                <a:gd name="T66" fmla="*/ 447 w 674"/>
                <a:gd name="T67" fmla="*/ 81 h 693"/>
                <a:gd name="T68" fmla="*/ 433 w 674"/>
                <a:gd name="T69" fmla="*/ 27 h 693"/>
                <a:gd name="T70" fmla="*/ 368 w 674"/>
                <a:gd name="T71" fmla="*/ 11 h 693"/>
                <a:gd name="T72" fmla="*/ 316 w 674"/>
                <a:gd name="T73" fmla="*/ 0 h 6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4"/>
                <a:gd name="T112" fmla="*/ 0 h 693"/>
                <a:gd name="T113" fmla="*/ 674 w 674"/>
                <a:gd name="T114" fmla="*/ 693 h 6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4" h="693">
                  <a:moveTo>
                    <a:pt x="279" y="157"/>
                  </a:moveTo>
                  <a:lnTo>
                    <a:pt x="246" y="38"/>
                  </a:lnTo>
                  <a:lnTo>
                    <a:pt x="267" y="215"/>
                  </a:lnTo>
                  <a:lnTo>
                    <a:pt x="220" y="42"/>
                  </a:lnTo>
                  <a:lnTo>
                    <a:pt x="236" y="186"/>
                  </a:lnTo>
                  <a:lnTo>
                    <a:pt x="165" y="61"/>
                  </a:lnTo>
                  <a:lnTo>
                    <a:pt x="222" y="223"/>
                  </a:lnTo>
                  <a:lnTo>
                    <a:pt x="136" y="75"/>
                  </a:lnTo>
                  <a:lnTo>
                    <a:pt x="206" y="243"/>
                  </a:lnTo>
                  <a:lnTo>
                    <a:pt x="101" y="83"/>
                  </a:lnTo>
                  <a:lnTo>
                    <a:pt x="199" y="254"/>
                  </a:lnTo>
                  <a:lnTo>
                    <a:pt x="45" y="108"/>
                  </a:lnTo>
                  <a:lnTo>
                    <a:pt x="190" y="264"/>
                  </a:lnTo>
                  <a:lnTo>
                    <a:pt x="30" y="177"/>
                  </a:lnTo>
                  <a:lnTo>
                    <a:pt x="175" y="281"/>
                  </a:lnTo>
                  <a:lnTo>
                    <a:pt x="3" y="215"/>
                  </a:lnTo>
                  <a:lnTo>
                    <a:pt x="157" y="300"/>
                  </a:lnTo>
                  <a:lnTo>
                    <a:pt x="0" y="279"/>
                  </a:lnTo>
                  <a:lnTo>
                    <a:pt x="183" y="322"/>
                  </a:lnTo>
                  <a:lnTo>
                    <a:pt x="195" y="341"/>
                  </a:lnTo>
                  <a:lnTo>
                    <a:pt x="3" y="382"/>
                  </a:lnTo>
                  <a:lnTo>
                    <a:pt x="163" y="366"/>
                  </a:lnTo>
                  <a:lnTo>
                    <a:pt x="22" y="405"/>
                  </a:lnTo>
                  <a:lnTo>
                    <a:pt x="181" y="382"/>
                  </a:lnTo>
                  <a:lnTo>
                    <a:pt x="30" y="465"/>
                  </a:lnTo>
                  <a:lnTo>
                    <a:pt x="199" y="396"/>
                  </a:lnTo>
                  <a:lnTo>
                    <a:pt x="57" y="496"/>
                  </a:lnTo>
                  <a:lnTo>
                    <a:pt x="223" y="416"/>
                  </a:lnTo>
                  <a:lnTo>
                    <a:pt x="42" y="561"/>
                  </a:lnTo>
                  <a:lnTo>
                    <a:pt x="209" y="440"/>
                  </a:lnTo>
                  <a:lnTo>
                    <a:pt x="83" y="610"/>
                  </a:lnTo>
                  <a:lnTo>
                    <a:pt x="222" y="432"/>
                  </a:lnTo>
                  <a:lnTo>
                    <a:pt x="152" y="586"/>
                  </a:lnTo>
                  <a:lnTo>
                    <a:pt x="250" y="442"/>
                  </a:lnTo>
                  <a:lnTo>
                    <a:pt x="225" y="627"/>
                  </a:lnTo>
                  <a:lnTo>
                    <a:pt x="270" y="476"/>
                  </a:lnTo>
                  <a:lnTo>
                    <a:pt x="293" y="556"/>
                  </a:lnTo>
                  <a:lnTo>
                    <a:pt x="307" y="693"/>
                  </a:lnTo>
                  <a:lnTo>
                    <a:pt x="307" y="494"/>
                  </a:lnTo>
                  <a:lnTo>
                    <a:pt x="340" y="652"/>
                  </a:lnTo>
                  <a:lnTo>
                    <a:pt x="323" y="480"/>
                  </a:lnTo>
                  <a:lnTo>
                    <a:pt x="366" y="647"/>
                  </a:lnTo>
                  <a:lnTo>
                    <a:pt x="346" y="482"/>
                  </a:lnTo>
                  <a:lnTo>
                    <a:pt x="425" y="638"/>
                  </a:lnTo>
                  <a:lnTo>
                    <a:pt x="374" y="482"/>
                  </a:lnTo>
                  <a:lnTo>
                    <a:pt x="454" y="618"/>
                  </a:lnTo>
                  <a:lnTo>
                    <a:pt x="394" y="467"/>
                  </a:lnTo>
                  <a:lnTo>
                    <a:pt x="508" y="633"/>
                  </a:lnTo>
                  <a:lnTo>
                    <a:pt x="419" y="469"/>
                  </a:lnTo>
                  <a:lnTo>
                    <a:pt x="564" y="594"/>
                  </a:lnTo>
                  <a:lnTo>
                    <a:pt x="403" y="434"/>
                  </a:lnTo>
                  <a:lnTo>
                    <a:pt x="543" y="505"/>
                  </a:lnTo>
                  <a:lnTo>
                    <a:pt x="394" y="399"/>
                  </a:lnTo>
                  <a:lnTo>
                    <a:pt x="561" y="465"/>
                  </a:lnTo>
                  <a:lnTo>
                    <a:pt x="412" y="378"/>
                  </a:lnTo>
                  <a:lnTo>
                    <a:pt x="582" y="405"/>
                  </a:lnTo>
                  <a:lnTo>
                    <a:pt x="396" y="359"/>
                  </a:lnTo>
                  <a:lnTo>
                    <a:pt x="674" y="325"/>
                  </a:lnTo>
                  <a:lnTo>
                    <a:pt x="429" y="332"/>
                  </a:lnTo>
                  <a:lnTo>
                    <a:pt x="606" y="289"/>
                  </a:lnTo>
                  <a:lnTo>
                    <a:pt x="374" y="322"/>
                  </a:lnTo>
                  <a:lnTo>
                    <a:pt x="566" y="219"/>
                  </a:lnTo>
                  <a:lnTo>
                    <a:pt x="360" y="306"/>
                  </a:lnTo>
                  <a:lnTo>
                    <a:pt x="582" y="100"/>
                  </a:lnTo>
                  <a:lnTo>
                    <a:pt x="379" y="273"/>
                  </a:lnTo>
                  <a:lnTo>
                    <a:pt x="517" y="65"/>
                  </a:lnTo>
                  <a:lnTo>
                    <a:pt x="384" y="248"/>
                  </a:lnTo>
                  <a:lnTo>
                    <a:pt x="447" y="81"/>
                  </a:lnTo>
                  <a:lnTo>
                    <a:pt x="360" y="243"/>
                  </a:lnTo>
                  <a:lnTo>
                    <a:pt x="433" y="27"/>
                  </a:lnTo>
                  <a:lnTo>
                    <a:pt x="335" y="233"/>
                  </a:lnTo>
                  <a:lnTo>
                    <a:pt x="368" y="11"/>
                  </a:lnTo>
                  <a:lnTo>
                    <a:pt x="316" y="231"/>
                  </a:lnTo>
                  <a:lnTo>
                    <a:pt x="316" y="0"/>
                  </a:lnTo>
                  <a:lnTo>
                    <a:pt x="279" y="157"/>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nvGrpSpPr>
            <p:cNvPr id="18449" name="Group 105"/>
            <p:cNvGrpSpPr>
              <a:grpSpLocks/>
            </p:cNvGrpSpPr>
            <p:nvPr/>
          </p:nvGrpSpPr>
          <p:grpSpPr bwMode="auto">
            <a:xfrm>
              <a:off x="1712" y="1026"/>
              <a:ext cx="426" cy="886"/>
              <a:chOff x="1712" y="1026"/>
              <a:chExt cx="426" cy="886"/>
            </a:xfrm>
          </p:grpSpPr>
          <p:sp>
            <p:nvSpPr>
              <p:cNvPr id="18468" name="Freeform 106"/>
              <p:cNvSpPr>
                <a:spLocks/>
              </p:cNvSpPr>
              <p:nvPr/>
            </p:nvSpPr>
            <p:spPr bwMode="auto">
              <a:xfrm>
                <a:off x="1713" y="1310"/>
                <a:ext cx="421" cy="153"/>
              </a:xfrm>
              <a:custGeom>
                <a:avLst/>
                <a:gdLst>
                  <a:gd name="T0" fmla="*/ 0 w 421"/>
                  <a:gd name="T1" fmla="*/ 153 h 153"/>
                  <a:gd name="T2" fmla="*/ 389 w 421"/>
                  <a:gd name="T3" fmla="*/ 0 h 153"/>
                  <a:gd name="T4" fmla="*/ 216 w 421"/>
                  <a:gd name="T5" fmla="*/ 81 h 153"/>
                  <a:gd name="T6" fmla="*/ 421 w 421"/>
                  <a:gd name="T7" fmla="*/ 47 h 153"/>
                  <a:gd name="T8" fmla="*/ 0 w 421"/>
                  <a:gd name="T9" fmla="*/ 153 h 153"/>
                  <a:gd name="T10" fmla="*/ 0 60000 65536"/>
                  <a:gd name="T11" fmla="*/ 0 60000 65536"/>
                  <a:gd name="T12" fmla="*/ 0 60000 65536"/>
                  <a:gd name="T13" fmla="*/ 0 60000 65536"/>
                  <a:gd name="T14" fmla="*/ 0 60000 65536"/>
                  <a:gd name="T15" fmla="*/ 0 w 421"/>
                  <a:gd name="T16" fmla="*/ 0 h 153"/>
                  <a:gd name="T17" fmla="*/ 421 w 421"/>
                  <a:gd name="T18" fmla="*/ 153 h 153"/>
                </a:gdLst>
                <a:ahLst/>
                <a:cxnLst>
                  <a:cxn ang="T10">
                    <a:pos x="T0" y="T1"/>
                  </a:cxn>
                  <a:cxn ang="T11">
                    <a:pos x="T2" y="T3"/>
                  </a:cxn>
                  <a:cxn ang="T12">
                    <a:pos x="T4" y="T5"/>
                  </a:cxn>
                  <a:cxn ang="T13">
                    <a:pos x="T6" y="T7"/>
                  </a:cxn>
                  <a:cxn ang="T14">
                    <a:pos x="T8" y="T9"/>
                  </a:cxn>
                </a:cxnLst>
                <a:rect l="T15" t="T16" r="T17" b="T18"/>
                <a:pathLst>
                  <a:path w="421" h="153">
                    <a:moveTo>
                      <a:pt x="0" y="153"/>
                    </a:moveTo>
                    <a:lnTo>
                      <a:pt x="389" y="0"/>
                    </a:lnTo>
                    <a:lnTo>
                      <a:pt x="216" y="81"/>
                    </a:lnTo>
                    <a:lnTo>
                      <a:pt x="421" y="47"/>
                    </a:lnTo>
                    <a:lnTo>
                      <a:pt x="0"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69" name="Freeform 107"/>
              <p:cNvSpPr>
                <a:spLocks/>
              </p:cNvSpPr>
              <p:nvPr/>
            </p:nvSpPr>
            <p:spPr bwMode="auto">
              <a:xfrm>
                <a:off x="1717" y="1475"/>
                <a:ext cx="421" cy="154"/>
              </a:xfrm>
              <a:custGeom>
                <a:avLst/>
                <a:gdLst>
                  <a:gd name="T0" fmla="*/ 0 w 421"/>
                  <a:gd name="T1" fmla="*/ 0 h 154"/>
                  <a:gd name="T2" fmla="*/ 389 w 421"/>
                  <a:gd name="T3" fmla="*/ 154 h 154"/>
                  <a:gd name="T4" fmla="*/ 216 w 421"/>
                  <a:gd name="T5" fmla="*/ 73 h 154"/>
                  <a:gd name="T6" fmla="*/ 421 w 421"/>
                  <a:gd name="T7" fmla="*/ 107 h 154"/>
                  <a:gd name="T8" fmla="*/ 0 w 421"/>
                  <a:gd name="T9" fmla="*/ 0 h 154"/>
                  <a:gd name="T10" fmla="*/ 0 60000 65536"/>
                  <a:gd name="T11" fmla="*/ 0 60000 65536"/>
                  <a:gd name="T12" fmla="*/ 0 60000 65536"/>
                  <a:gd name="T13" fmla="*/ 0 60000 65536"/>
                  <a:gd name="T14" fmla="*/ 0 60000 65536"/>
                  <a:gd name="T15" fmla="*/ 0 w 421"/>
                  <a:gd name="T16" fmla="*/ 0 h 154"/>
                  <a:gd name="T17" fmla="*/ 421 w 421"/>
                  <a:gd name="T18" fmla="*/ 154 h 154"/>
                </a:gdLst>
                <a:ahLst/>
                <a:cxnLst>
                  <a:cxn ang="T10">
                    <a:pos x="T0" y="T1"/>
                  </a:cxn>
                  <a:cxn ang="T11">
                    <a:pos x="T2" y="T3"/>
                  </a:cxn>
                  <a:cxn ang="T12">
                    <a:pos x="T4" y="T5"/>
                  </a:cxn>
                  <a:cxn ang="T13">
                    <a:pos x="T6" y="T7"/>
                  </a:cxn>
                  <a:cxn ang="T14">
                    <a:pos x="T8" y="T9"/>
                  </a:cxn>
                </a:cxnLst>
                <a:rect l="T15" t="T16" r="T17" b="T18"/>
                <a:pathLst>
                  <a:path w="421" h="154">
                    <a:moveTo>
                      <a:pt x="0" y="0"/>
                    </a:moveTo>
                    <a:lnTo>
                      <a:pt x="389" y="154"/>
                    </a:lnTo>
                    <a:lnTo>
                      <a:pt x="216" y="73"/>
                    </a:lnTo>
                    <a:lnTo>
                      <a:pt x="421" y="107"/>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70" name="Freeform 108"/>
              <p:cNvSpPr>
                <a:spLocks/>
              </p:cNvSpPr>
              <p:nvPr/>
            </p:nvSpPr>
            <p:spPr bwMode="auto">
              <a:xfrm>
                <a:off x="1712" y="1482"/>
                <a:ext cx="151" cy="430"/>
              </a:xfrm>
              <a:custGeom>
                <a:avLst/>
                <a:gdLst>
                  <a:gd name="T0" fmla="*/ 0 w 151"/>
                  <a:gd name="T1" fmla="*/ 0 h 430"/>
                  <a:gd name="T2" fmla="*/ 151 w 151"/>
                  <a:gd name="T3" fmla="*/ 398 h 430"/>
                  <a:gd name="T4" fmla="*/ 72 w 151"/>
                  <a:gd name="T5" fmla="*/ 220 h 430"/>
                  <a:gd name="T6" fmla="*/ 105 w 151"/>
                  <a:gd name="T7" fmla="*/ 430 h 430"/>
                  <a:gd name="T8" fmla="*/ 0 w 151"/>
                  <a:gd name="T9" fmla="*/ 0 h 430"/>
                  <a:gd name="T10" fmla="*/ 0 60000 65536"/>
                  <a:gd name="T11" fmla="*/ 0 60000 65536"/>
                  <a:gd name="T12" fmla="*/ 0 60000 65536"/>
                  <a:gd name="T13" fmla="*/ 0 60000 65536"/>
                  <a:gd name="T14" fmla="*/ 0 60000 65536"/>
                  <a:gd name="T15" fmla="*/ 0 w 151"/>
                  <a:gd name="T16" fmla="*/ 0 h 430"/>
                  <a:gd name="T17" fmla="*/ 151 w 151"/>
                  <a:gd name="T18" fmla="*/ 430 h 430"/>
                </a:gdLst>
                <a:ahLst/>
                <a:cxnLst>
                  <a:cxn ang="T10">
                    <a:pos x="T0" y="T1"/>
                  </a:cxn>
                  <a:cxn ang="T11">
                    <a:pos x="T2" y="T3"/>
                  </a:cxn>
                  <a:cxn ang="T12">
                    <a:pos x="T4" y="T5"/>
                  </a:cxn>
                  <a:cxn ang="T13">
                    <a:pos x="T6" y="T7"/>
                  </a:cxn>
                  <a:cxn ang="T14">
                    <a:pos x="T8" y="T9"/>
                  </a:cxn>
                </a:cxnLst>
                <a:rect l="T15" t="T16" r="T17" b="T18"/>
                <a:pathLst>
                  <a:path w="151" h="430">
                    <a:moveTo>
                      <a:pt x="0" y="0"/>
                    </a:moveTo>
                    <a:lnTo>
                      <a:pt x="151" y="398"/>
                    </a:lnTo>
                    <a:lnTo>
                      <a:pt x="72" y="220"/>
                    </a:lnTo>
                    <a:lnTo>
                      <a:pt x="105" y="430"/>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71" name="Freeform 109"/>
              <p:cNvSpPr>
                <a:spLocks/>
              </p:cNvSpPr>
              <p:nvPr/>
            </p:nvSpPr>
            <p:spPr bwMode="auto">
              <a:xfrm>
                <a:off x="1712" y="1026"/>
                <a:ext cx="151" cy="431"/>
              </a:xfrm>
              <a:custGeom>
                <a:avLst/>
                <a:gdLst>
                  <a:gd name="T0" fmla="*/ 0 w 151"/>
                  <a:gd name="T1" fmla="*/ 431 h 431"/>
                  <a:gd name="T2" fmla="*/ 151 w 151"/>
                  <a:gd name="T3" fmla="*/ 33 h 431"/>
                  <a:gd name="T4" fmla="*/ 72 w 151"/>
                  <a:gd name="T5" fmla="*/ 210 h 431"/>
                  <a:gd name="T6" fmla="*/ 105 w 151"/>
                  <a:gd name="T7" fmla="*/ 0 h 431"/>
                  <a:gd name="T8" fmla="*/ 0 w 151"/>
                  <a:gd name="T9" fmla="*/ 431 h 431"/>
                  <a:gd name="T10" fmla="*/ 0 60000 65536"/>
                  <a:gd name="T11" fmla="*/ 0 60000 65536"/>
                  <a:gd name="T12" fmla="*/ 0 60000 65536"/>
                  <a:gd name="T13" fmla="*/ 0 60000 65536"/>
                  <a:gd name="T14" fmla="*/ 0 60000 65536"/>
                  <a:gd name="T15" fmla="*/ 0 w 151"/>
                  <a:gd name="T16" fmla="*/ 0 h 431"/>
                  <a:gd name="T17" fmla="*/ 151 w 151"/>
                  <a:gd name="T18" fmla="*/ 431 h 431"/>
                </a:gdLst>
                <a:ahLst/>
                <a:cxnLst>
                  <a:cxn ang="T10">
                    <a:pos x="T0" y="T1"/>
                  </a:cxn>
                  <a:cxn ang="T11">
                    <a:pos x="T2" y="T3"/>
                  </a:cxn>
                  <a:cxn ang="T12">
                    <a:pos x="T4" y="T5"/>
                  </a:cxn>
                  <a:cxn ang="T13">
                    <a:pos x="T6" y="T7"/>
                  </a:cxn>
                  <a:cxn ang="T14">
                    <a:pos x="T8" y="T9"/>
                  </a:cxn>
                </a:cxnLst>
                <a:rect l="T15" t="T16" r="T17" b="T18"/>
                <a:pathLst>
                  <a:path w="151" h="431">
                    <a:moveTo>
                      <a:pt x="0" y="431"/>
                    </a:moveTo>
                    <a:lnTo>
                      <a:pt x="151" y="33"/>
                    </a:lnTo>
                    <a:lnTo>
                      <a:pt x="72" y="210"/>
                    </a:lnTo>
                    <a:lnTo>
                      <a:pt x="105" y="0"/>
                    </a:lnTo>
                    <a:lnTo>
                      <a:pt x="0" y="43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18450" name="Group 110"/>
            <p:cNvGrpSpPr>
              <a:grpSpLocks/>
            </p:cNvGrpSpPr>
            <p:nvPr/>
          </p:nvGrpSpPr>
          <p:grpSpPr bwMode="auto">
            <a:xfrm>
              <a:off x="1247" y="1008"/>
              <a:ext cx="915" cy="932"/>
              <a:chOff x="1247" y="1008"/>
              <a:chExt cx="915" cy="932"/>
            </a:xfrm>
          </p:grpSpPr>
          <p:grpSp>
            <p:nvGrpSpPr>
              <p:cNvPr id="18454" name="Group 111"/>
              <p:cNvGrpSpPr>
                <a:grpSpLocks/>
              </p:cNvGrpSpPr>
              <p:nvPr/>
            </p:nvGrpSpPr>
            <p:grpSpPr bwMode="auto">
              <a:xfrm>
                <a:off x="1372" y="1489"/>
                <a:ext cx="665" cy="341"/>
                <a:chOff x="1372" y="1489"/>
                <a:chExt cx="665" cy="341"/>
              </a:xfrm>
            </p:grpSpPr>
            <p:sp>
              <p:nvSpPr>
                <p:cNvPr id="18466" name="Freeform 112"/>
                <p:cNvSpPr>
                  <a:spLocks/>
                </p:cNvSpPr>
                <p:nvPr/>
              </p:nvSpPr>
              <p:spPr bwMode="auto">
                <a:xfrm>
                  <a:off x="1372" y="1489"/>
                  <a:ext cx="308" cy="341"/>
                </a:xfrm>
                <a:custGeom>
                  <a:avLst/>
                  <a:gdLst>
                    <a:gd name="T0" fmla="*/ 308 w 308"/>
                    <a:gd name="T1" fmla="*/ 0 h 341"/>
                    <a:gd name="T2" fmla="*/ 109 w 308"/>
                    <a:gd name="T3" fmla="*/ 341 h 341"/>
                    <a:gd name="T4" fmla="*/ 204 w 308"/>
                    <a:gd name="T5" fmla="*/ 148 h 341"/>
                    <a:gd name="T6" fmla="*/ 19 w 308"/>
                    <a:gd name="T7" fmla="*/ 341 h 341"/>
                    <a:gd name="T8" fmla="*/ 174 w 308"/>
                    <a:gd name="T9" fmla="*/ 128 h 341"/>
                    <a:gd name="T10" fmla="*/ 0 w 308"/>
                    <a:gd name="T11" fmla="*/ 228 h 341"/>
                    <a:gd name="T12" fmla="*/ 308 w 308"/>
                    <a:gd name="T13" fmla="*/ 0 h 341"/>
                    <a:gd name="T14" fmla="*/ 0 60000 65536"/>
                    <a:gd name="T15" fmla="*/ 0 60000 65536"/>
                    <a:gd name="T16" fmla="*/ 0 60000 65536"/>
                    <a:gd name="T17" fmla="*/ 0 60000 65536"/>
                    <a:gd name="T18" fmla="*/ 0 60000 65536"/>
                    <a:gd name="T19" fmla="*/ 0 60000 65536"/>
                    <a:gd name="T20" fmla="*/ 0 60000 65536"/>
                    <a:gd name="T21" fmla="*/ 0 w 308"/>
                    <a:gd name="T22" fmla="*/ 0 h 341"/>
                    <a:gd name="T23" fmla="*/ 308 w 308"/>
                    <a:gd name="T24" fmla="*/ 341 h 3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 h="341">
                      <a:moveTo>
                        <a:pt x="308" y="0"/>
                      </a:moveTo>
                      <a:lnTo>
                        <a:pt x="109" y="341"/>
                      </a:lnTo>
                      <a:lnTo>
                        <a:pt x="204" y="148"/>
                      </a:lnTo>
                      <a:lnTo>
                        <a:pt x="19" y="341"/>
                      </a:lnTo>
                      <a:lnTo>
                        <a:pt x="174" y="128"/>
                      </a:lnTo>
                      <a:lnTo>
                        <a:pt x="0" y="228"/>
                      </a:lnTo>
                      <a:lnTo>
                        <a:pt x="308"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67" name="Freeform 113"/>
                <p:cNvSpPr>
                  <a:spLocks/>
                </p:cNvSpPr>
                <p:nvPr/>
              </p:nvSpPr>
              <p:spPr bwMode="auto">
                <a:xfrm>
                  <a:off x="1728" y="1489"/>
                  <a:ext cx="309" cy="341"/>
                </a:xfrm>
                <a:custGeom>
                  <a:avLst/>
                  <a:gdLst>
                    <a:gd name="T0" fmla="*/ 0 w 309"/>
                    <a:gd name="T1" fmla="*/ 0 h 341"/>
                    <a:gd name="T2" fmla="*/ 200 w 309"/>
                    <a:gd name="T3" fmla="*/ 341 h 341"/>
                    <a:gd name="T4" fmla="*/ 104 w 309"/>
                    <a:gd name="T5" fmla="*/ 148 h 341"/>
                    <a:gd name="T6" fmla="*/ 290 w 309"/>
                    <a:gd name="T7" fmla="*/ 341 h 341"/>
                    <a:gd name="T8" fmla="*/ 135 w 309"/>
                    <a:gd name="T9" fmla="*/ 128 h 341"/>
                    <a:gd name="T10" fmla="*/ 309 w 309"/>
                    <a:gd name="T11" fmla="*/ 228 h 341"/>
                    <a:gd name="T12" fmla="*/ 0 w 309"/>
                    <a:gd name="T13" fmla="*/ 0 h 341"/>
                    <a:gd name="T14" fmla="*/ 0 60000 65536"/>
                    <a:gd name="T15" fmla="*/ 0 60000 65536"/>
                    <a:gd name="T16" fmla="*/ 0 60000 65536"/>
                    <a:gd name="T17" fmla="*/ 0 60000 65536"/>
                    <a:gd name="T18" fmla="*/ 0 60000 65536"/>
                    <a:gd name="T19" fmla="*/ 0 60000 65536"/>
                    <a:gd name="T20" fmla="*/ 0 60000 65536"/>
                    <a:gd name="T21" fmla="*/ 0 w 309"/>
                    <a:gd name="T22" fmla="*/ 0 h 341"/>
                    <a:gd name="T23" fmla="*/ 309 w 309"/>
                    <a:gd name="T24" fmla="*/ 341 h 3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 h="341">
                      <a:moveTo>
                        <a:pt x="0" y="0"/>
                      </a:moveTo>
                      <a:lnTo>
                        <a:pt x="200" y="341"/>
                      </a:lnTo>
                      <a:lnTo>
                        <a:pt x="104" y="148"/>
                      </a:lnTo>
                      <a:lnTo>
                        <a:pt x="290" y="341"/>
                      </a:lnTo>
                      <a:lnTo>
                        <a:pt x="135" y="128"/>
                      </a:lnTo>
                      <a:lnTo>
                        <a:pt x="309" y="228"/>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18455" name="Group 114"/>
              <p:cNvGrpSpPr>
                <a:grpSpLocks/>
              </p:cNvGrpSpPr>
              <p:nvPr/>
            </p:nvGrpSpPr>
            <p:grpSpPr bwMode="auto">
              <a:xfrm>
                <a:off x="1247" y="1008"/>
                <a:ext cx="915" cy="932"/>
                <a:chOff x="1247" y="1008"/>
                <a:chExt cx="915" cy="932"/>
              </a:xfrm>
            </p:grpSpPr>
            <p:sp>
              <p:nvSpPr>
                <p:cNvPr id="18456" name="Freeform 115"/>
                <p:cNvSpPr>
                  <a:spLocks/>
                </p:cNvSpPr>
                <p:nvPr/>
              </p:nvSpPr>
              <p:spPr bwMode="auto">
                <a:xfrm>
                  <a:off x="1265" y="1317"/>
                  <a:ext cx="421" cy="153"/>
                </a:xfrm>
                <a:custGeom>
                  <a:avLst/>
                  <a:gdLst>
                    <a:gd name="T0" fmla="*/ 421 w 421"/>
                    <a:gd name="T1" fmla="*/ 153 h 153"/>
                    <a:gd name="T2" fmla="*/ 32 w 421"/>
                    <a:gd name="T3" fmla="*/ 0 h 153"/>
                    <a:gd name="T4" fmla="*/ 205 w 421"/>
                    <a:gd name="T5" fmla="*/ 79 h 153"/>
                    <a:gd name="T6" fmla="*/ 0 w 421"/>
                    <a:gd name="T7" fmla="*/ 46 h 153"/>
                    <a:gd name="T8" fmla="*/ 421 w 421"/>
                    <a:gd name="T9" fmla="*/ 153 h 153"/>
                    <a:gd name="T10" fmla="*/ 0 60000 65536"/>
                    <a:gd name="T11" fmla="*/ 0 60000 65536"/>
                    <a:gd name="T12" fmla="*/ 0 60000 65536"/>
                    <a:gd name="T13" fmla="*/ 0 60000 65536"/>
                    <a:gd name="T14" fmla="*/ 0 60000 65536"/>
                    <a:gd name="T15" fmla="*/ 0 w 421"/>
                    <a:gd name="T16" fmla="*/ 0 h 153"/>
                    <a:gd name="T17" fmla="*/ 421 w 421"/>
                    <a:gd name="T18" fmla="*/ 153 h 153"/>
                  </a:gdLst>
                  <a:ahLst/>
                  <a:cxnLst>
                    <a:cxn ang="T10">
                      <a:pos x="T0" y="T1"/>
                    </a:cxn>
                    <a:cxn ang="T11">
                      <a:pos x="T2" y="T3"/>
                    </a:cxn>
                    <a:cxn ang="T12">
                      <a:pos x="T4" y="T5"/>
                    </a:cxn>
                    <a:cxn ang="T13">
                      <a:pos x="T6" y="T7"/>
                    </a:cxn>
                    <a:cxn ang="T14">
                      <a:pos x="T8" y="T9"/>
                    </a:cxn>
                  </a:cxnLst>
                  <a:rect l="T15" t="T16" r="T17" b="T18"/>
                  <a:pathLst>
                    <a:path w="421" h="153">
                      <a:moveTo>
                        <a:pt x="421" y="153"/>
                      </a:moveTo>
                      <a:lnTo>
                        <a:pt x="32" y="0"/>
                      </a:lnTo>
                      <a:lnTo>
                        <a:pt x="205" y="79"/>
                      </a:lnTo>
                      <a:lnTo>
                        <a:pt x="0" y="46"/>
                      </a:lnTo>
                      <a:lnTo>
                        <a:pt x="421"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57" name="Freeform 116"/>
                <p:cNvSpPr>
                  <a:spLocks/>
                </p:cNvSpPr>
                <p:nvPr/>
              </p:nvSpPr>
              <p:spPr bwMode="auto">
                <a:xfrm>
                  <a:off x="1261" y="1481"/>
                  <a:ext cx="421" cy="154"/>
                </a:xfrm>
                <a:custGeom>
                  <a:avLst/>
                  <a:gdLst>
                    <a:gd name="T0" fmla="*/ 421 w 421"/>
                    <a:gd name="T1" fmla="*/ 0 h 154"/>
                    <a:gd name="T2" fmla="*/ 32 w 421"/>
                    <a:gd name="T3" fmla="*/ 154 h 154"/>
                    <a:gd name="T4" fmla="*/ 205 w 421"/>
                    <a:gd name="T5" fmla="*/ 74 h 154"/>
                    <a:gd name="T6" fmla="*/ 0 w 421"/>
                    <a:gd name="T7" fmla="*/ 107 h 154"/>
                    <a:gd name="T8" fmla="*/ 421 w 421"/>
                    <a:gd name="T9" fmla="*/ 0 h 154"/>
                    <a:gd name="T10" fmla="*/ 0 60000 65536"/>
                    <a:gd name="T11" fmla="*/ 0 60000 65536"/>
                    <a:gd name="T12" fmla="*/ 0 60000 65536"/>
                    <a:gd name="T13" fmla="*/ 0 60000 65536"/>
                    <a:gd name="T14" fmla="*/ 0 60000 65536"/>
                    <a:gd name="T15" fmla="*/ 0 w 421"/>
                    <a:gd name="T16" fmla="*/ 0 h 154"/>
                    <a:gd name="T17" fmla="*/ 421 w 421"/>
                    <a:gd name="T18" fmla="*/ 154 h 154"/>
                  </a:gdLst>
                  <a:ahLst/>
                  <a:cxnLst>
                    <a:cxn ang="T10">
                      <a:pos x="T0" y="T1"/>
                    </a:cxn>
                    <a:cxn ang="T11">
                      <a:pos x="T2" y="T3"/>
                    </a:cxn>
                    <a:cxn ang="T12">
                      <a:pos x="T4" y="T5"/>
                    </a:cxn>
                    <a:cxn ang="T13">
                      <a:pos x="T6" y="T7"/>
                    </a:cxn>
                    <a:cxn ang="T14">
                      <a:pos x="T8" y="T9"/>
                    </a:cxn>
                  </a:cxnLst>
                  <a:rect l="T15" t="T16" r="T17" b="T18"/>
                  <a:pathLst>
                    <a:path w="421" h="154">
                      <a:moveTo>
                        <a:pt x="421" y="0"/>
                      </a:moveTo>
                      <a:lnTo>
                        <a:pt x="32" y="154"/>
                      </a:lnTo>
                      <a:lnTo>
                        <a:pt x="205" y="74"/>
                      </a:lnTo>
                      <a:lnTo>
                        <a:pt x="0" y="107"/>
                      </a:lnTo>
                      <a:lnTo>
                        <a:pt x="421"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58" name="Freeform 117"/>
                <p:cNvSpPr>
                  <a:spLocks/>
                </p:cNvSpPr>
                <p:nvPr/>
              </p:nvSpPr>
              <p:spPr bwMode="auto">
                <a:xfrm>
                  <a:off x="1536" y="1488"/>
                  <a:ext cx="152" cy="431"/>
                </a:xfrm>
                <a:custGeom>
                  <a:avLst/>
                  <a:gdLst>
                    <a:gd name="T0" fmla="*/ 152 w 152"/>
                    <a:gd name="T1" fmla="*/ 0 h 431"/>
                    <a:gd name="T2" fmla="*/ 0 w 152"/>
                    <a:gd name="T3" fmla="*/ 398 h 431"/>
                    <a:gd name="T4" fmla="*/ 80 w 152"/>
                    <a:gd name="T5" fmla="*/ 221 h 431"/>
                    <a:gd name="T6" fmla="*/ 47 w 152"/>
                    <a:gd name="T7" fmla="*/ 431 h 431"/>
                    <a:gd name="T8" fmla="*/ 152 w 152"/>
                    <a:gd name="T9" fmla="*/ 0 h 431"/>
                    <a:gd name="T10" fmla="*/ 0 60000 65536"/>
                    <a:gd name="T11" fmla="*/ 0 60000 65536"/>
                    <a:gd name="T12" fmla="*/ 0 60000 65536"/>
                    <a:gd name="T13" fmla="*/ 0 60000 65536"/>
                    <a:gd name="T14" fmla="*/ 0 60000 65536"/>
                    <a:gd name="T15" fmla="*/ 0 w 152"/>
                    <a:gd name="T16" fmla="*/ 0 h 431"/>
                    <a:gd name="T17" fmla="*/ 152 w 152"/>
                    <a:gd name="T18" fmla="*/ 431 h 431"/>
                  </a:gdLst>
                  <a:ahLst/>
                  <a:cxnLst>
                    <a:cxn ang="T10">
                      <a:pos x="T0" y="T1"/>
                    </a:cxn>
                    <a:cxn ang="T11">
                      <a:pos x="T2" y="T3"/>
                    </a:cxn>
                    <a:cxn ang="T12">
                      <a:pos x="T4" y="T5"/>
                    </a:cxn>
                    <a:cxn ang="T13">
                      <a:pos x="T6" y="T7"/>
                    </a:cxn>
                    <a:cxn ang="T14">
                      <a:pos x="T8" y="T9"/>
                    </a:cxn>
                  </a:cxnLst>
                  <a:rect l="T15" t="T16" r="T17" b="T18"/>
                  <a:pathLst>
                    <a:path w="152" h="431">
                      <a:moveTo>
                        <a:pt x="152" y="0"/>
                      </a:moveTo>
                      <a:lnTo>
                        <a:pt x="0" y="398"/>
                      </a:lnTo>
                      <a:lnTo>
                        <a:pt x="80" y="221"/>
                      </a:lnTo>
                      <a:lnTo>
                        <a:pt x="47" y="431"/>
                      </a:lnTo>
                      <a:lnTo>
                        <a:pt x="152"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59" name="Freeform 118"/>
                <p:cNvSpPr>
                  <a:spLocks/>
                </p:cNvSpPr>
                <p:nvPr/>
              </p:nvSpPr>
              <p:spPr bwMode="auto">
                <a:xfrm>
                  <a:off x="1536" y="1033"/>
                  <a:ext cx="152" cy="429"/>
                </a:xfrm>
                <a:custGeom>
                  <a:avLst/>
                  <a:gdLst>
                    <a:gd name="T0" fmla="*/ 152 w 152"/>
                    <a:gd name="T1" fmla="*/ 429 h 429"/>
                    <a:gd name="T2" fmla="*/ 0 w 152"/>
                    <a:gd name="T3" fmla="*/ 32 h 429"/>
                    <a:gd name="T4" fmla="*/ 80 w 152"/>
                    <a:gd name="T5" fmla="*/ 209 h 429"/>
                    <a:gd name="T6" fmla="*/ 47 w 152"/>
                    <a:gd name="T7" fmla="*/ 0 h 429"/>
                    <a:gd name="T8" fmla="*/ 152 w 152"/>
                    <a:gd name="T9" fmla="*/ 429 h 429"/>
                    <a:gd name="T10" fmla="*/ 0 60000 65536"/>
                    <a:gd name="T11" fmla="*/ 0 60000 65536"/>
                    <a:gd name="T12" fmla="*/ 0 60000 65536"/>
                    <a:gd name="T13" fmla="*/ 0 60000 65536"/>
                    <a:gd name="T14" fmla="*/ 0 60000 65536"/>
                    <a:gd name="T15" fmla="*/ 0 w 152"/>
                    <a:gd name="T16" fmla="*/ 0 h 429"/>
                    <a:gd name="T17" fmla="*/ 152 w 152"/>
                    <a:gd name="T18" fmla="*/ 429 h 429"/>
                  </a:gdLst>
                  <a:ahLst/>
                  <a:cxnLst>
                    <a:cxn ang="T10">
                      <a:pos x="T0" y="T1"/>
                    </a:cxn>
                    <a:cxn ang="T11">
                      <a:pos x="T2" y="T3"/>
                    </a:cxn>
                    <a:cxn ang="T12">
                      <a:pos x="T4" y="T5"/>
                    </a:cxn>
                    <a:cxn ang="T13">
                      <a:pos x="T6" y="T7"/>
                    </a:cxn>
                    <a:cxn ang="T14">
                      <a:pos x="T8" y="T9"/>
                    </a:cxn>
                  </a:cxnLst>
                  <a:rect l="T15" t="T16" r="T17" b="T18"/>
                  <a:pathLst>
                    <a:path w="152" h="429">
                      <a:moveTo>
                        <a:pt x="152" y="429"/>
                      </a:moveTo>
                      <a:lnTo>
                        <a:pt x="0" y="32"/>
                      </a:lnTo>
                      <a:lnTo>
                        <a:pt x="80" y="209"/>
                      </a:lnTo>
                      <a:lnTo>
                        <a:pt x="47" y="0"/>
                      </a:lnTo>
                      <a:lnTo>
                        <a:pt x="152" y="42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60" name="Freeform 119"/>
                <p:cNvSpPr>
                  <a:spLocks/>
                </p:cNvSpPr>
                <p:nvPr/>
              </p:nvSpPr>
              <p:spPr bwMode="auto">
                <a:xfrm>
                  <a:off x="1372" y="1124"/>
                  <a:ext cx="308" cy="339"/>
                </a:xfrm>
                <a:custGeom>
                  <a:avLst/>
                  <a:gdLst>
                    <a:gd name="T0" fmla="*/ 308 w 308"/>
                    <a:gd name="T1" fmla="*/ 339 h 339"/>
                    <a:gd name="T2" fmla="*/ 109 w 308"/>
                    <a:gd name="T3" fmla="*/ 0 h 339"/>
                    <a:gd name="T4" fmla="*/ 204 w 308"/>
                    <a:gd name="T5" fmla="*/ 192 h 339"/>
                    <a:gd name="T6" fmla="*/ 19 w 308"/>
                    <a:gd name="T7" fmla="*/ 0 h 339"/>
                    <a:gd name="T8" fmla="*/ 174 w 308"/>
                    <a:gd name="T9" fmla="*/ 212 h 339"/>
                    <a:gd name="T10" fmla="*/ 0 w 308"/>
                    <a:gd name="T11" fmla="*/ 113 h 339"/>
                    <a:gd name="T12" fmla="*/ 308 w 308"/>
                    <a:gd name="T13" fmla="*/ 339 h 339"/>
                    <a:gd name="T14" fmla="*/ 0 60000 65536"/>
                    <a:gd name="T15" fmla="*/ 0 60000 65536"/>
                    <a:gd name="T16" fmla="*/ 0 60000 65536"/>
                    <a:gd name="T17" fmla="*/ 0 60000 65536"/>
                    <a:gd name="T18" fmla="*/ 0 60000 65536"/>
                    <a:gd name="T19" fmla="*/ 0 60000 65536"/>
                    <a:gd name="T20" fmla="*/ 0 60000 65536"/>
                    <a:gd name="T21" fmla="*/ 0 w 308"/>
                    <a:gd name="T22" fmla="*/ 0 h 339"/>
                    <a:gd name="T23" fmla="*/ 308 w 308"/>
                    <a:gd name="T24" fmla="*/ 339 h 3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 h="339">
                      <a:moveTo>
                        <a:pt x="308" y="339"/>
                      </a:moveTo>
                      <a:lnTo>
                        <a:pt x="109" y="0"/>
                      </a:lnTo>
                      <a:lnTo>
                        <a:pt x="204" y="192"/>
                      </a:lnTo>
                      <a:lnTo>
                        <a:pt x="19" y="0"/>
                      </a:lnTo>
                      <a:lnTo>
                        <a:pt x="174" y="212"/>
                      </a:lnTo>
                      <a:lnTo>
                        <a:pt x="0" y="113"/>
                      </a:lnTo>
                      <a:lnTo>
                        <a:pt x="308"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61" name="Freeform 120"/>
                <p:cNvSpPr>
                  <a:spLocks/>
                </p:cNvSpPr>
                <p:nvPr/>
              </p:nvSpPr>
              <p:spPr bwMode="auto">
                <a:xfrm>
                  <a:off x="1247" y="1420"/>
                  <a:ext cx="433" cy="104"/>
                </a:xfrm>
                <a:custGeom>
                  <a:avLst/>
                  <a:gdLst>
                    <a:gd name="T0" fmla="*/ 433 w 433"/>
                    <a:gd name="T1" fmla="*/ 51 h 104"/>
                    <a:gd name="T2" fmla="*/ 76 w 433"/>
                    <a:gd name="T3" fmla="*/ 0 h 104"/>
                    <a:gd name="T4" fmla="*/ 243 w 433"/>
                    <a:gd name="T5" fmla="*/ 37 h 104"/>
                    <a:gd name="T6" fmla="*/ 0 w 433"/>
                    <a:gd name="T7" fmla="*/ 69 h 104"/>
                    <a:gd name="T8" fmla="*/ 236 w 433"/>
                    <a:gd name="T9" fmla="*/ 67 h 104"/>
                    <a:gd name="T10" fmla="*/ 68 w 433"/>
                    <a:gd name="T11" fmla="*/ 104 h 104"/>
                    <a:gd name="T12" fmla="*/ 433 w 433"/>
                    <a:gd name="T13" fmla="*/ 51 h 104"/>
                    <a:gd name="T14" fmla="*/ 0 60000 65536"/>
                    <a:gd name="T15" fmla="*/ 0 60000 65536"/>
                    <a:gd name="T16" fmla="*/ 0 60000 65536"/>
                    <a:gd name="T17" fmla="*/ 0 60000 65536"/>
                    <a:gd name="T18" fmla="*/ 0 60000 65536"/>
                    <a:gd name="T19" fmla="*/ 0 60000 65536"/>
                    <a:gd name="T20" fmla="*/ 0 60000 65536"/>
                    <a:gd name="T21" fmla="*/ 0 w 433"/>
                    <a:gd name="T22" fmla="*/ 0 h 104"/>
                    <a:gd name="T23" fmla="*/ 433 w 433"/>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3" h="104">
                      <a:moveTo>
                        <a:pt x="433" y="51"/>
                      </a:moveTo>
                      <a:lnTo>
                        <a:pt x="76" y="0"/>
                      </a:lnTo>
                      <a:lnTo>
                        <a:pt x="243" y="37"/>
                      </a:lnTo>
                      <a:lnTo>
                        <a:pt x="0" y="69"/>
                      </a:lnTo>
                      <a:lnTo>
                        <a:pt x="236" y="67"/>
                      </a:lnTo>
                      <a:lnTo>
                        <a:pt x="68" y="104"/>
                      </a:lnTo>
                      <a:lnTo>
                        <a:pt x="433"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62" name="Freeform 121"/>
                <p:cNvSpPr>
                  <a:spLocks/>
                </p:cNvSpPr>
                <p:nvPr/>
              </p:nvSpPr>
              <p:spPr bwMode="auto">
                <a:xfrm>
                  <a:off x="1728" y="1124"/>
                  <a:ext cx="309" cy="339"/>
                </a:xfrm>
                <a:custGeom>
                  <a:avLst/>
                  <a:gdLst>
                    <a:gd name="T0" fmla="*/ 0 w 309"/>
                    <a:gd name="T1" fmla="*/ 339 h 339"/>
                    <a:gd name="T2" fmla="*/ 200 w 309"/>
                    <a:gd name="T3" fmla="*/ 0 h 339"/>
                    <a:gd name="T4" fmla="*/ 104 w 309"/>
                    <a:gd name="T5" fmla="*/ 192 h 339"/>
                    <a:gd name="T6" fmla="*/ 290 w 309"/>
                    <a:gd name="T7" fmla="*/ 0 h 339"/>
                    <a:gd name="T8" fmla="*/ 135 w 309"/>
                    <a:gd name="T9" fmla="*/ 212 h 339"/>
                    <a:gd name="T10" fmla="*/ 309 w 309"/>
                    <a:gd name="T11" fmla="*/ 113 h 339"/>
                    <a:gd name="T12" fmla="*/ 0 w 309"/>
                    <a:gd name="T13" fmla="*/ 339 h 339"/>
                    <a:gd name="T14" fmla="*/ 0 60000 65536"/>
                    <a:gd name="T15" fmla="*/ 0 60000 65536"/>
                    <a:gd name="T16" fmla="*/ 0 60000 65536"/>
                    <a:gd name="T17" fmla="*/ 0 60000 65536"/>
                    <a:gd name="T18" fmla="*/ 0 60000 65536"/>
                    <a:gd name="T19" fmla="*/ 0 60000 65536"/>
                    <a:gd name="T20" fmla="*/ 0 60000 65536"/>
                    <a:gd name="T21" fmla="*/ 0 w 309"/>
                    <a:gd name="T22" fmla="*/ 0 h 339"/>
                    <a:gd name="T23" fmla="*/ 309 w 309"/>
                    <a:gd name="T24" fmla="*/ 339 h 3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 h="339">
                      <a:moveTo>
                        <a:pt x="0" y="339"/>
                      </a:moveTo>
                      <a:lnTo>
                        <a:pt x="200" y="0"/>
                      </a:lnTo>
                      <a:lnTo>
                        <a:pt x="104" y="192"/>
                      </a:lnTo>
                      <a:lnTo>
                        <a:pt x="290" y="0"/>
                      </a:lnTo>
                      <a:lnTo>
                        <a:pt x="135" y="212"/>
                      </a:lnTo>
                      <a:lnTo>
                        <a:pt x="309" y="113"/>
                      </a:lnTo>
                      <a:lnTo>
                        <a:pt x="0"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63" name="Freeform 122"/>
                <p:cNvSpPr>
                  <a:spLocks/>
                </p:cNvSpPr>
                <p:nvPr/>
              </p:nvSpPr>
              <p:spPr bwMode="auto">
                <a:xfrm>
                  <a:off x="1728" y="1420"/>
                  <a:ext cx="434" cy="104"/>
                </a:xfrm>
                <a:custGeom>
                  <a:avLst/>
                  <a:gdLst>
                    <a:gd name="T0" fmla="*/ 0 w 434"/>
                    <a:gd name="T1" fmla="*/ 51 h 104"/>
                    <a:gd name="T2" fmla="*/ 358 w 434"/>
                    <a:gd name="T3" fmla="*/ 0 h 104"/>
                    <a:gd name="T4" fmla="*/ 191 w 434"/>
                    <a:gd name="T5" fmla="*/ 37 h 104"/>
                    <a:gd name="T6" fmla="*/ 434 w 434"/>
                    <a:gd name="T7" fmla="*/ 69 h 104"/>
                    <a:gd name="T8" fmla="*/ 198 w 434"/>
                    <a:gd name="T9" fmla="*/ 67 h 104"/>
                    <a:gd name="T10" fmla="*/ 365 w 434"/>
                    <a:gd name="T11" fmla="*/ 104 h 104"/>
                    <a:gd name="T12" fmla="*/ 0 w 434"/>
                    <a:gd name="T13" fmla="*/ 51 h 104"/>
                    <a:gd name="T14" fmla="*/ 0 60000 65536"/>
                    <a:gd name="T15" fmla="*/ 0 60000 65536"/>
                    <a:gd name="T16" fmla="*/ 0 60000 65536"/>
                    <a:gd name="T17" fmla="*/ 0 60000 65536"/>
                    <a:gd name="T18" fmla="*/ 0 60000 65536"/>
                    <a:gd name="T19" fmla="*/ 0 60000 65536"/>
                    <a:gd name="T20" fmla="*/ 0 60000 65536"/>
                    <a:gd name="T21" fmla="*/ 0 w 434"/>
                    <a:gd name="T22" fmla="*/ 0 h 104"/>
                    <a:gd name="T23" fmla="*/ 434 w 434"/>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 h="104">
                      <a:moveTo>
                        <a:pt x="0" y="51"/>
                      </a:moveTo>
                      <a:lnTo>
                        <a:pt x="358" y="0"/>
                      </a:lnTo>
                      <a:lnTo>
                        <a:pt x="191" y="37"/>
                      </a:lnTo>
                      <a:lnTo>
                        <a:pt x="434" y="69"/>
                      </a:lnTo>
                      <a:lnTo>
                        <a:pt x="198" y="67"/>
                      </a:lnTo>
                      <a:lnTo>
                        <a:pt x="365" y="104"/>
                      </a:lnTo>
                      <a:lnTo>
                        <a:pt x="0"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64" name="Freeform 123"/>
                <p:cNvSpPr>
                  <a:spLocks/>
                </p:cNvSpPr>
                <p:nvPr/>
              </p:nvSpPr>
              <p:spPr bwMode="auto">
                <a:xfrm>
                  <a:off x="1647" y="1008"/>
                  <a:ext cx="103" cy="442"/>
                </a:xfrm>
                <a:custGeom>
                  <a:avLst/>
                  <a:gdLst>
                    <a:gd name="T0" fmla="*/ 53 w 103"/>
                    <a:gd name="T1" fmla="*/ 442 h 442"/>
                    <a:gd name="T2" fmla="*/ 103 w 103"/>
                    <a:gd name="T3" fmla="*/ 77 h 442"/>
                    <a:gd name="T4" fmla="*/ 67 w 103"/>
                    <a:gd name="T5" fmla="*/ 247 h 442"/>
                    <a:gd name="T6" fmla="*/ 34 w 103"/>
                    <a:gd name="T7" fmla="*/ 0 h 442"/>
                    <a:gd name="T8" fmla="*/ 36 w 103"/>
                    <a:gd name="T9" fmla="*/ 240 h 442"/>
                    <a:gd name="T10" fmla="*/ 0 w 103"/>
                    <a:gd name="T11" fmla="*/ 70 h 442"/>
                    <a:gd name="T12" fmla="*/ 53 w 103"/>
                    <a:gd name="T13" fmla="*/ 442 h 442"/>
                    <a:gd name="T14" fmla="*/ 0 60000 65536"/>
                    <a:gd name="T15" fmla="*/ 0 60000 65536"/>
                    <a:gd name="T16" fmla="*/ 0 60000 65536"/>
                    <a:gd name="T17" fmla="*/ 0 60000 65536"/>
                    <a:gd name="T18" fmla="*/ 0 60000 65536"/>
                    <a:gd name="T19" fmla="*/ 0 60000 65536"/>
                    <a:gd name="T20" fmla="*/ 0 60000 65536"/>
                    <a:gd name="T21" fmla="*/ 0 w 103"/>
                    <a:gd name="T22" fmla="*/ 0 h 442"/>
                    <a:gd name="T23" fmla="*/ 103 w 103"/>
                    <a:gd name="T24" fmla="*/ 442 h 4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442">
                      <a:moveTo>
                        <a:pt x="53" y="442"/>
                      </a:moveTo>
                      <a:lnTo>
                        <a:pt x="103" y="77"/>
                      </a:lnTo>
                      <a:lnTo>
                        <a:pt x="67" y="247"/>
                      </a:lnTo>
                      <a:lnTo>
                        <a:pt x="34" y="0"/>
                      </a:lnTo>
                      <a:lnTo>
                        <a:pt x="36" y="240"/>
                      </a:lnTo>
                      <a:lnTo>
                        <a:pt x="0" y="70"/>
                      </a:lnTo>
                      <a:lnTo>
                        <a:pt x="53" y="442"/>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65" name="Freeform 124"/>
                <p:cNvSpPr>
                  <a:spLocks/>
                </p:cNvSpPr>
                <p:nvPr/>
              </p:nvSpPr>
              <p:spPr bwMode="auto">
                <a:xfrm>
                  <a:off x="1649" y="1497"/>
                  <a:ext cx="103" cy="443"/>
                </a:xfrm>
                <a:custGeom>
                  <a:avLst/>
                  <a:gdLst>
                    <a:gd name="T0" fmla="*/ 53 w 103"/>
                    <a:gd name="T1" fmla="*/ 0 h 443"/>
                    <a:gd name="T2" fmla="*/ 103 w 103"/>
                    <a:gd name="T3" fmla="*/ 364 h 443"/>
                    <a:gd name="T4" fmla="*/ 67 w 103"/>
                    <a:gd name="T5" fmla="*/ 196 h 443"/>
                    <a:gd name="T6" fmla="*/ 34 w 103"/>
                    <a:gd name="T7" fmla="*/ 443 h 443"/>
                    <a:gd name="T8" fmla="*/ 36 w 103"/>
                    <a:gd name="T9" fmla="*/ 202 h 443"/>
                    <a:gd name="T10" fmla="*/ 0 w 103"/>
                    <a:gd name="T11" fmla="*/ 373 h 443"/>
                    <a:gd name="T12" fmla="*/ 53 w 103"/>
                    <a:gd name="T13" fmla="*/ 0 h 443"/>
                    <a:gd name="T14" fmla="*/ 0 60000 65536"/>
                    <a:gd name="T15" fmla="*/ 0 60000 65536"/>
                    <a:gd name="T16" fmla="*/ 0 60000 65536"/>
                    <a:gd name="T17" fmla="*/ 0 60000 65536"/>
                    <a:gd name="T18" fmla="*/ 0 60000 65536"/>
                    <a:gd name="T19" fmla="*/ 0 60000 65536"/>
                    <a:gd name="T20" fmla="*/ 0 60000 65536"/>
                    <a:gd name="T21" fmla="*/ 0 w 103"/>
                    <a:gd name="T22" fmla="*/ 0 h 443"/>
                    <a:gd name="T23" fmla="*/ 103 w 103"/>
                    <a:gd name="T24" fmla="*/ 443 h 4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443">
                      <a:moveTo>
                        <a:pt x="53" y="0"/>
                      </a:moveTo>
                      <a:lnTo>
                        <a:pt x="103" y="364"/>
                      </a:lnTo>
                      <a:lnTo>
                        <a:pt x="67" y="196"/>
                      </a:lnTo>
                      <a:lnTo>
                        <a:pt x="34" y="443"/>
                      </a:lnTo>
                      <a:lnTo>
                        <a:pt x="36" y="202"/>
                      </a:lnTo>
                      <a:lnTo>
                        <a:pt x="0" y="373"/>
                      </a:lnTo>
                      <a:lnTo>
                        <a:pt x="53"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sp>
          <p:nvSpPr>
            <p:cNvPr id="18451" name="Freeform 125"/>
            <p:cNvSpPr>
              <a:spLocks/>
            </p:cNvSpPr>
            <p:nvPr/>
          </p:nvSpPr>
          <p:spPr bwMode="auto">
            <a:xfrm>
              <a:off x="1442" y="1236"/>
              <a:ext cx="502" cy="525"/>
            </a:xfrm>
            <a:custGeom>
              <a:avLst/>
              <a:gdLst>
                <a:gd name="T0" fmla="*/ 260 w 502"/>
                <a:gd name="T1" fmla="*/ 0 h 525"/>
                <a:gd name="T2" fmla="*/ 270 w 502"/>
                <a:gd name="T3" fmla="*/ 212 h 525"/>
                <a:gd name="T4" fmla="*/ 335 w 502"/>
                <a:gd name="T5" fmla="*/ 28 h 525"/>
                <a:gd name="T6" fmla="*/ 290 w 502"/>
                <a:gd name="T7" fmla="*/ 216 h 525"/>
                <a:gd name="T8" fmla="*/ 436 w 502"/>
                <a:gd name="T9" fmla="*/ 60 h 525"/>
                <a:gd name="T10" fmla="*/ 302 w 502"/>
                <a:gd name="T11" fmla="*/ 216 h 525"/>
                <a:gd name="T12" fmla="*/ 477 w 502"/>
                <a:gd name="T13" fmla="*/ 162 h 525"/>
                <a:gd name="T14" fmla="*/ 309 w 502"/>
                <a:gd name="T15" fmla="*/ 228 h 525"/>
                <a:gd name="T16" fmla="*/ 502 w 502"/>
                <a:gd name="T17" fmla="*/ 239 h 525"/>
                <a:gd name="T18" fmla="*/ 292 w 502"/>
                <a:gd name="T19" fmla="*/ 246 h 525"/>
                <a:gd name="T20" fmla="*/ 480 w 502"/>
                <a:gd name="T21" fmla="*/ 306 h 525"/>
                <a:gd name="T22" fmla="*/ 304 w 502"/>
                <a:gd name="T23" fmla="*/ 258 h 525"/>
                <a:gd name="T24" fmla="*/ 438 w 502"/>
                <a:gd name="T25" fmla="*/ 430 h 525"/>
                <a:gd name="T26" fmla="*/ 290 w 502"/>
                <a:gd name="T27" fmla="*/ 270 h 525"/>
                <a:gd name="T28" fmla="*/ 337 w 502"/>
                <a:gd name="T29" fmla="*/ 450 h 525"/>
                <a:gd name="T30" fmla="*/ 272 w 502"/>
                <a:gd name="T31" fmla="*/ 272 h 525"/>
                <a:gd name="T32" fmla="*/ 260 w 502"/>
                <a:gd name="T33" fmla="*/ 525 h 525"/>
                <a:gd name="T34" fmla="*/ 258 w 502"/>
                <a:gd name="T35" fmla="*/ 262 h 525"/>
                <a:gd name="T36" fmla="*/ 178 w 502"/>
                <a:gd name="T37" fmla="*/ 463 h 525"/>
                <a:gd name="T38" fmla="*/ 248 w 502"/>
                <a:gd name="T39" fmla="*/ 262 h 525"/>
                <a:gd name="T40" fmla="*/ 85 w 502"/>
                <a:gd name="T41" fmla="*/ 434 h 525"/>
                <a:gd name="T42" fmla="*/ 223 w 502"/>
                <a:gd name="T43" fmla="*/ 258 h 525"/>
                <a:gd name="T44" fmla="*/ 36 w 502"/>
                <a:gd name="T45" fmla="*/ 313 h 525"/>
                <a:gd name="T46" fmla="*/ 229 w 502"/>
                <a:gd name="T47" fmla="*/ 241 h 525"/>
                <a:gd name="T48" fmla="*/ 0 w 502"/>
                <a:gd name="T49" fmla="*/ 239 h 525"/>
                <a:gd name="T50" fmla="*/ 231 w 502"/>
                <a:gd name="T51" fmla="*/ 231 h 525"/>
                <a:gd name="T52" fmla="*/ 46 w 502"/>
                <a:gd name="T53" fmla="*/ 169 h 525"/>
                <a:gd name="T54" fmla="*/ 225 w 502"/>
                <a:gd name="T55" fmla="*/ 221 h 525"/>
                <a:gd name="T56" fmla="*/ 105 w 502"/>
                <a:gd name="T57" fmla="*/ 76 h 525"/>
                <a:gd name="T58" fmla="*/ 241 w 502"/>
                <a:gd name="T59" fmla="*/ 221 h 525"/>
                <a:gd name="T60" fmla="*/ 180 w 502"/>
                <a:gd name="T61" fmla="*/ 17 h 525"/>
                <a:gd name="T62" fmla="*/ 252 w 502"/>
                <a:gd name="T63" fmla="*/ 208 h 525"/>
                <a:gd name="T64" fmla="*/ 260 w 502"/>
                <a:gd name="T65" fmla="*/ 0 h 5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
                <a:gd name="T100" fmla="*/ 0 h 525"/>
                <a:gd name="T101" fmla="*/ 502 w 502"/>
                <a:gd name="T102" fmla="*/ 525 h 5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 h="525">
                  <a:moveTo>
                    <a:pt x="260" y="0"/>
                  </a:moveTo>
                  <a:lnTo>
                    <a:pt x="270" y="212"/>
                  </a:lnTo>
                  <a:lnTo>
                    <a:pt x="335" y="28"/>
                  </a:lnTo>
                  <a:lnTo>
                    <a:pt x="290" y="216"/>
                  </a:lnTo>
                  <a:lnTo>
                    <a:pt x="436" y="60"/>
                  </a:lnTo>
                  <a:lnTo>
                    <a:pt x="302" y="216"/>
                  </a:lnTo>
                  <a:lnTo>
                    <a:pt x="477" y="162"/>
                  </a:lnTo>
                  <a:lnTo>
                    <a:pt x="309" y="228"/>
                  </a:lnTo>
                  <a:lnTo>
                    <a:pt x="502" y="239"/>
                  </a:lnTo>
                  <a:lnTo>
                    <a:pt x="292" y="246"/>
                  </a:lnTo>
                  <a:lnTo>
                    <a:pt x="480" y="306"/>
                  </a:lnTo>
                  <a:lnTo>
                    <a:pt x="304" y="258"/>
                  </a:lnTo>
                  <a:lnTo>
                    <a:pt x="438" y="430"/>
                  </a:lnTo>
                  <a:lnTo>
                    <a:pt x="290" y="270"/>
                  </a:lnTo>
                  <a:lnTo>
                    <a:pt x="337" y="450"/>
                  </a:lnTo>
                  <a:lnTo>
                    <a:pt x="272" y="272"/>
                  </a:lnTo>
                  <a:lnTo>
                    <a:pt x="260" y="525"/>
                  </a:lnTo>
                  <a:lnTo>
                    <a:pt x="258" y="262"/>
                  </a:lnTo>
                  <a:lnTo>
                    <a:pt x="178" y="463"/>
                  </a:lnTo>
                  <a:lnTo>
                    <a:pt x="248" y="262"/>
                  </a:lnTo>
                  <a:lnTo>
                    <a:pt x="85" y="434"/>
                  </a:lnTo>
                  <a:lnTo>
                    <a:pt x="223" y="258"/>
                  </a:lnTo>
                  <a:lnTo>
                    <a:pt x="36" y="313"/>
                  </a:lnTo>
                  <a:lnTo>
                    <a:pt x="229" y="241"/>
                  </a:lnTo>
                  <a:lnTo>
                    <a:pt x="0" y="239"/>
                  </a:lnTo>
                  <a:lnTo>
                    <a:pt x="231" y="231"/>
                  </a:lnTo>
                  <a:lnTo>
                    <a:pt x="46" y="169"/>
                  </a:lnTo>
                  <a:lnTo>
                    <a:pt x="225" y="221"/>
                  </a:lnTo>
                  <a:lnTo>
                    <a:pt x="105" y="76"/>
                  </a:lnTo>
                  <a:lnTo>
                    <a:pt x="241" y="221"/>
                  </a:lnTo>
                  <a:lnTo>
                    <a:pt x="180" y="17"/>
                  </a:lnTo>
                  <a:lnTo>
                    <a:pt x="252" y="208"/>
                  </a:lnTo>
                  <a:lnTo>
                    <a:pt x="26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52" name="Freeform 126"/>
            <p:cNvSpPr>
              <a:spLocks/>
            </p:cNvSpPr>
            <p:nvPr/>
          </p:nvSpPr>
          <p:spPr bwMode="auto">
            <a:xfrm>
              <a:off x="1321" y="1129"/>
              <a:ext cx="747" cy="701"/>
            </a:xfrm>
            <a:custGeom>
              <a:avLst/>
              <a:gdLst>
                <a:gd name="T0" fmla="*/ 219 w 747"/>
                <a:gd name="T1" fmla="*/ 22 h 701"/>
                <a:gd name="T2" fmla="*/ 362 w 747"/>
                <a:gd name="T3" fmla="*/ 309 h 701"/>
                <a:gd name="T4" fmla="*/ 311 w 747"/>
                <a:gd name="T5" fmla="*/ 0 h 701"/>
                <a:gd name="T6" fmla="*/ 379 w 747"/>
                <a:gd name="T7" fmla="*/ 299 h 701"/>
                <a:gd name="T8" fmla="*/ 439 w 747"/>
                <a:gd name="T9" fmla="*/ 7 h 701"/>
                <a:gd name="T10" fmla="*/ 405 w 747"/>
                <a:gd name="T11" fmla="*/ 307 h 701"/>
                <a:gd name="T12" fmla="*/ 540 w 747"/>
                <a:gd name="T13" fmla="*/ 22 h 701"/>
                <a:gd name="T14" fmla="*/ 428 w 747"/>
                <a:gd name="T15" fmla="*/ 310 h 701"/>
                <a:gd name="T16" fmla="*/ 698 w 747"/>
                <a:gd name="T17" fmla="*/ 163 h 701"/>
                <a:gd name="T18" fmla="*/ 434 w 747"/>
                <a:gd name="T19" fmla="*/ 326 h 701"/>
                <a:gd name="T20" fmla="*/ 733 w 747"/>
                <a:gd name="T21" fmla="*/ 267 h 701"/>
                <a:gd name="T22" fmla="*/ 432 w 747"/>
                <a:gd name="T23" fmla="*/ 342 h 701"/>
                <a:gd name="T24" fmla="*/ 747 w 747"/>
                <a:gd name="T25" fmla="*/ 408 h 701"/>
                <a:gd name="T26" fmla="*/ 430 w 747"/>
                <a:gd name="T27" fmla="*/ 360 h 701"/>
                <a:gd name="T28" fmla="*/ 694 w 747"/>
                <a:gd name="T29" fmla="*/ 506 h 701"/>
                <a:gd name="T30" fmla="*/ 423 w 747"/>
                <a:gd name="T31" fmla="*/ 377 h 701"/>
                <a:gd name="T32" fmla="*/ 552 w 747"/>
                <a:gd name="T33" fmla="*/ 678 h 701"/>
                <a:gd name="T34" fmla="*/ 399 w 747"/>
                <a:gd name="T35" fmla="*/ 381 h 701"/>
                <a:gd name="T36" fmla="*/ 451 w 747"/>
                <a:gd name="T37" fmla="*/ 696 h 701"/>
                <a:gd name="T38" fmla="*/ 385 w 747"/>
                <a:gd name="T39" fmla="*/ 377 h 701"/>
                <a:gd name="T40" fmla="*/ 318 w 747"/>
                <a:gd name="T41" fmla="*/ 678 h 701"/>
                <a:gd name="T42" fmla="*/ 371 w 747"/>
                <a:gd name="T43" fmla="*/ 367 h 701"/>
                <a:gd name="T44" fmla="*/ 213 w 747"/>
                <a:gd name="T45" fmla="*/ 701 h 701"/>
                <a:gd name="T46" fmla="*/ 357 w 747"/>
                <a:gd name="T47" fmla="*/ 365 h 701"/>
                <a:gd name="T48" fmla="*/ 37 w 747"/>
                <a:gd name="T49" fmla="*/ 547 h 701"/>
                <a:gd name="T50" fmla="*/ 348 w 747"/>
                <a:gd name="T51" fmla="*/ 354 h 701"/>
                <a:gd name="T52" fmla="*/ 6 w 747"/>
                <a:gd name="T53" fmla="*/ 419 h 701"/>
                <a:gd name="T54" fmla="*/ 334 w 747"/>
                <a:gd name="T55" fmla="*/ 342 h 701"/>
                <a:gd name="T56" fmla="*/ 0 w 747"/>
                <a:gd name="T57" fmla="*/ 278 h 701"/>
                <a:gd name="T58" fmla="*/ 340 w 747"/>
                <a:gd name="T59" fmla="*/ 330 h 701"/>
                <a:gd name="T60" fmla="*/ 23 w 747"/>
                <a:gd name="T61" fmla="*/ 163 h 701"/>
                <a:gd name="T62" fmla="*/ 336 w 747"/>
                <a:gd name="T63" fmla="*/ 313 h 701"/>
                <a:gd name="T64" fmla="*/ 219 w 747"/>
                <a:gd name="T65" fmla="*/ 22 h 7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01"/>
                <a:gd name="T101" fmla="*/ 747 w 747"/>
                <a:gd name="T102" fmla="*/ 701 h 7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01">
                  <a:moveTo>
                    <a:pt x="219" y="22"/>
                  </a:moveTo>
                  <a:lnTo>
                    <a:pt x="362" y="309"/>
                  </a:lnTo>
                  <a:lnTo>
                    <a:pt x="311" y="0"/>
                  </a:lnTo>
                  <a:lnTo>
                    <a:pt x="379" y="299"/>
                  </a:lnTo>
                  <a:lnTo>
                    <a:pt x="439" y="7"/>
                  </a:lnTo>
                  <a:lnTo>
                    <a:pt x="405" y="307"/>
                  </a:lnTo>
                  <a:lnTo>
                    <a:pt x="540" y="22"/>
                  </a:lnTo>
                  <a:lnTo>
                    <a:pt x="428" y="310"/>
                  </a:lnTo>
                  <a:lnTo>
                    <a:pt x="698" y="163"/>
                  </a:lnTo>
                  <a:lnTo>
                    <a:pt x="434" y="326"/>
                  </a:lnTo>
                  <a:lnTo>
                    <a:pt x="733" y="267"/>
                  </a:lnTo>
                  <a:lnTo>
                    <a:pt x="432" y="342"/>
                  </a:lnTo>
                  <a:lnTo>
                    <a:pt x="747" y="408"/>
                  </a:lnTo>
                  <a:lnTo>
                    <a:pt x="430" y="360"/>
                  </a:lnTo>
                  <a:lnTo>
                    <a:pt x="694" y="506"/>
                  </a:lnTo>
                  <a:lnTo>
                    <a:pt x="423" y="377"/>
                  </a:lnTo>
                  <a:lnTo>
                    <a:pt x="552" y="678"/>
                  </a:lnTo>
                  <a:lnTo>
                    <a:pt x="399" y="381"/>
                  </a:lnTo>
                  <a:lnTo>
                    <a:pt x="451" y="696"/>
                  </a:lnTo>
                  <a:lnTo>
                    <a:pt x="385" y="377"/>
                  </a:lnTo>
                  <a:lnTo>
                    <a:pt x="318" y="678"/>
                  </a:lnTo>
                  <a:lnTo>
                    <a:pt x="371" y="367"/>
                  </a:lnTo>
                  <a:lnTo>
                    <a:pt x="213" y="701"/>
                  </a:lnTo>
                  <a:lnTo>
                    <a:pt x="357" y="365"/>
                  </a:lnTo>
                  <a:lnTo>
                    <a:pt x="37" y="547"/>
                  </a:lnTo>
                  <a:lnTo>
                    <a:pt x="348" y="354"/>
                  </a:lnTo>
                  <a:lnTo>
                    <a:pt x="6" y="419"/>
                  </a:lnTo>
                  <a:lnTo>
                    <a:pt x="334" y="342"/>
                  </a:lnTo>
                  <a:lnTo>
                    <a:pt x="0" y="278"/>
                  </a:lnTo>
                  <a:lnTo>
                    <a:pt x="340" y="330"/>
                  </a:lnTo>
                  <a:lnTo>
                    <a:pt x="23" y="163"/>
                  </a:lnTo>
                  <a:lnTo>
                    <a:pt x="336" y="313"/>
                  </a:lnTo>
                  <a:lnTo>
                    <a:pt x="219" y="22"/>
                  </a:lnTo>
                  <a:close/>
                </a:path>
              </a:pathLst>
            </a:custGeom>
            <a:solidFill>
              <a:srgbClr val="8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8453" name="Freeform 127"/>
            <p:cNvSpPr>
              <a:spLocks/>
            </p:cNvSpPr>
            <p:nvPr/>
          </p:nvSpPr>
          <p:spPr bwMode="auto">
            <a:xfrm>
              <a:off x="1537" y="1321"/>
              <a:ext cx="312" cy="326"/>
            </a:xfrm>
            <a:custGeom>
              <a:avLst/>
              <a:gdLst>
                <a:gd name="T0" fmla="*/ 161 w 312"/>
                <a:gd name="T1" fmla="*/ 0 h 326"/>
                <a:gd name="T2" fmla="*/ 168 w 312"/>
                <a:gd name="T3" fmla="*/ 131 h 326"/>
                <a:gd name="T4" fmla="*/ 208 w 312"/>
                <a:gd name="T5" fmla="*/ 17 h 326"/>
                <a:gd name="T6" fmla="*/ 180 w 312"/>
                <a:gd name="T7" fmla="*/ 134 h 326"/>
                <a:gd name="T8" fmla="*/ 269 w 312"/>
                <a:gd name="T9" fmla="*/ 36 h 326"/>
                <a:gd name="T10" fmla="*/ 188 w 312"/>
                <a:gd name="T11" fmla="*/ 134 h 326"/>
                <a:gd name="T12" fmla="*/ 296 w 312"/>
                <a:gd name="T13" fmla="*/ 100 h 326"/>
                <a:gd name="T14" fmla="*/ 192 w 312"/>
                <a:gd name="T15" fmla="*/ 141 h 326"/>
                <a:gd name="T16" fmla="*/ 312 w 312"/>
                <a:gd name="T17" fmla="*/ 148 h 326"/>
                <a:gd name="T18" fmla="*/ 182 w 312"/>
                <a:gd name="T19" fmla="*/ 152 h 326"/>
                <a:gd name="T20" fmla="*/ 299 w 312"/>
                <a:gd name="T21" fmla="*/ 189 h 326"/>
                <a:gd name="T22" fmla="*/ 189 w 312"/>
                <a:gd name="T23" fmla="*/ 160 h 326"/>
                <a:gd name="T24" fmla="*/ 271 w 312"/>
                <a:gd name="T25" fmla="*/ 267 h 326"/>
                <a:gd name="T26" fmla="*/ 180 w 312"/>
                <a:gd name="T27" fmla="*/ 167 h 326"/>
                <a:gd name="T28" fmla="*/ 209 w 312"/>
                <a:gd name="T29" fmla="*/ 279 h 326"/>
                <a:gd name="T30" fmla="*/ 169 w 312"/>
                <a:gd name="T31" fmla="*/ 168 h 326"/>
                <a:gd name="T32" fmla="*/ 161 w 312"/>
                <a:gd name="T33" fmla="*/ 326 h 326"/>
                <a:gd name="T34" fmla="*/ 159 w 312"/>
                <a:gd name="T35" fmla="*/ 162 h 326"/>
                <a:gd name="T36" fmla="*/ 111 w 312"/>
                <a:gd name="T37" fmla="*/ 288 h 326"/>
                <a:gd name="T38" fmla="*/ 154 w 312"/>
                <a:gd name="T39" fmla="*/ 162 h 326"/>
                <a:gd name="T40" fmla="*/ 53 w 312"/>
                <a:gd name="T41" fmla="*/ 271 h 326"/>
                <a:gd name="T42" fmla="*/ 140 w 312"/>
                <a:gd name="T43" fmla="*/ 160 h 326"/>
                <a:gd name="T44" fmla="*/ 23 w 312"/>
                <a:gd name="T45" fmla="*/ 195 h 326"/>
                <a:gd name="T46" fmla="*/ 143 w 312"/>
                <a:gd name="T47" fmla="*/ 149 h 326"/>
                <a:gd name="T48" fmla="*/ 0 w 312"/>
                <a:gd name="T49" fmla="*/ 148 h 326"/>
                <a:gd name="T50" fmla="*/ 143 w 312"/>
                <a:gd name="T51" fmla="*/ 142 h 326"/>
                <a:gd name="T52" fmla="*/ 30 w 312"/>
                <a:gd name="T53" fmla="*/ 104 h 326"/>
                <a:gd name="T54" fmla="*/ 141 w 312"/>
                <a:gd name="T55" fmla="*/ 137 h 326"/>
                <a:gd name="T56" fmla="*/ 66 w 312"/>
                <a:gd name="T57" fmla="*/ 47 h 326"/>
                <a:gd name="T58" fmla="*/ 151 w 312"/>
                <a:gd name="T59" fmla="*/ 137 h 326"/>
                <a:gd name="T60" fmla="*/ 112 w 312"/>
                <a:gd name="T61" fmla="*/ 9 h 326"/>
                <a:gd name="T62" fmla="*/ 157 w 312"/>
                <a:gd name="T63" fmla="*/ 129 h 326"/>
                <a:gd name="T64" fmla="*/ 161 w 312"/>
                <a:gd name="T65" fmla="*/ 0 h 3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2"/>
                <a:gd name="T100" fmla="*/ 0 h 326"/>
                <a:gd name="T101" fmla="*/ 312 w 312"/>
                <a:gd name="T102" fmla="*/ 326 h 3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2" h="326">
                  <a:moveTo>
                    <a:pt x="161" y="0"/>
                  </a:moveTo>
                  <a:lnTo>
                    <a:pt x="168" y="131"/>
                  </a:lnTo>
                  <a:lnTo>
                    <a:pt x="208" y="17"/>
                  </a:lnTo>
                  <a:lnTo>
                    <a:pt x="180" y="134"/>
                  </a:lnTo>
                  <a:lnTo>
                    <a:pt x="269" y="36"/>
                  </a:lnTo>
                  <a:lnTo>
                    <a:pt x="188" y="134"/>
                  </a:lnTo>
                  <a:lnTo>
                    <a:pt x="296" y="100"/>
                  </a:lnTo>
                  <a:lnTo>
                    <a:pt x="192" y="141"/>
                  </a:lnTo>
                  <a:lnTo>
                    <a:pt x="312" y="148"/>
                  </a:lnTo>
                  <a:lnTo>
                    <a:pt x="182" y="152"/>
                  </a:lnTo>
                  <a:lnTo>
                    <a:pt x="299" y="189"/>
                  </a:lnTo>
                  <a:lnTo>
                    <a:pt x="189" y="160"/>
                  </a:lnTo>
                  <a:lnTo>
                    <a:pt x="271" y="267"/>
                  </a:lnTo>
                  <a:lnTo>
                    <a:pt x="180" y="167"/>
                  </a:lnTo>
                  <a:lnTo>
                    <a:pt x="209" y="279"/>
                  </a:lnTo>
                  <a:lnTo>
                    <a:pt x="169" y="168"/>
                  </a:lnTo>
                  <a:lnTo>
                    <a:pt x="161" y="326"/>
                  </a:lnTo>
                  <a:lnTo>
                    <a:pt x="159" y="162"/>
                  </a:lnTo>
                  <a:lnTo>
                    <a:pt x="111" y="288"/>
                  </a:lnTo>
                  <a:lnTo>
                    <a:pt x="154" y="162"/>
                  </a:lnTo>
                  <a:lnTo>
                    <a:pt x="53" y="271"/>
                  </a:lnTo>
                  <a:lnTo>
                    <a:pt x="140" y="160"/>
                  </a:lnTo>
                  <a:lnTo>
                    <a:pt x="23" y="195"/>
                  </a:lnTo>
                  <a:lnTo>
                    <a:pt x="143" y="149"/>
                  </a:lnTo>
                  <a:lnTo>
                    <a:pt x="0" y="148"/>
                  </a:lnTo>
                  <a:lnTo>
                    <a:pt x="143" y="142"/>
                  </a:lnTo>
                  <a:lnTo>
                    <a:pt x="30" y="104"/>
                  </a:lnTo>
                  <a:lnTo>
                    <a:pt x="141" y="137"/>
                  </a:lnTo>
                  <a:lnTo>
                    <a:pt x="66" y="47"/>
                  </a:lnTo>
                  <a:lnTo>
                    <a:pt x="151" y="137"/>
                  </a:lnTo>
                  <a:lnTo>
                    <a:pt x="112" y="9"/>
                  </a:lnTo>
                  <a:lnTo>
                    <a:pt x="157" y="129"/>
                  </a:lnTo>
                  <a:lnTo>
                    <a:pt x="161" y="0"/>
                  </a:lnTo>
                  <a:close/>
                </a:path>
              </a:pathLst>
            </a:cu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sp>
        <p:nvSpPr>
          <p:cNvPr id="51328" name="WordArt 128"/>
          <p:cNvSpPr>
            <a:spLocks noChangeArrowheads="1" noChangeShapeType="1" noTextEdit="1"/>
          </p:cNvSpPr>
          <p:nvPr/>
        </p:nvSpPr>
        <p:spPr bwMode="auto">
          <a:xfrm>
            <a:off x="3143251" y="188914"/>
            <a:ext cx="5876925" cy="5619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19050">
                  <a:solidFill>
                    <a:srgbClr val="66FF66"/>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HỌC ĐẾN ĐÂY LÀ KẾT THÚC!</a:t>
            </a:r>
          </a:p>
        </p:txBody>
      </p:sp>
    </p:spTree>
    <p:extLst>
      <p:ext uri="{BB962C8B-B14F-4D97-AF65-F5344CB8AC3E}">
        <p14:creationId xmlns:p14="http://schemas.microsoft.com/office/powerpoint/2010/main" val="38223444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1328"/>
                                        </p:tgtEl>
                                        <p:attrNameLst>
                                          <p:attrName>style.visibility</p:attrName>
                                        </p:attrNameLst>
                                      </p:cBhvr>
                                      <p:to>
                                        <p:strVal val="visible"/>
                                      </p:to>
                                    </p:set>
                                    <p:anim calcmode="lin" valueType="num">
                                      <p:cBhvr>
                                        <p:cTn id="7" dur="2000" fill="hold"/>
                                        <p:tgtEl>
                                          <p:spTgt spid="51328"/>
                                        </p:tgtEl>
                                        <p:attrNameLst>
                                          <p:attrName>ppt_w</p:attrName>
                                        </p:attrNameLst>
                                      </p:cBhvr>
                                      <p:tavLst>
                                        <p:tav tm="0">
                                          <p:val>
                                            <p:fltVal val="0"/>
                                          </p:val>
                                        </p:tav>
                                        <p:tav tm="100000">
                                          <p:val>
                                            <p:strVal val="#ppt_w"/>
                                          </p:val>
                                        </p:tav>
                                      </p:tavLst>
                                    </p:anim>
                                    <p:anim calcmode="lin" valueType="num">
                                      <p:cBhvr>
                                        <p:cTn id="8" dur="2000" fill="hold"/>
                                        <p:tgtEl>
                                          <p:spTgt spid="51328"/>
                                        </p:tgtEl>
                                        <p:attrNameLst>
                                          <p:attrName>ppt_h</p:attrName>
                                        </p:attrNameLst>
                                      </p:cBhvr>
                                      <p:tavLst>
                                        <p:tav tm="0">
                                          <p:val>
                                            <p:fltVal val="0"/>
                                          </p:val>
                                        </p:tav>
                                        <p:tav tm="100000">
                                          <p:val>
                                            <p:strVal val="#ppt_h"/>
                                          </p:val>
                                        </p:tav>
                                      </p:tavLst>
                                    </p:anim>
                                  </p:childTnLst>
                                </p:cTn>
                              </p:par>
                            </p:childTnLst>
                          </p:cTn>
                        </p:par>
                        <p:par>
                          <p:cTn id="9" fill="hold" nodeType="afterGroup">
                            <p:stCondLst>
                              <p:cond delay="20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51264"/>
                                        </p:tgtEl>
                                        <p:attrNameLst>
                                          <p:attrName>style.visibility</p:attrName>
                                        </p:attrNameLst>
                                      </p:cBhvr>
                                      <p:to>
                                        <p:strVal val="visible"/>
                                      </p:to>
                                    </p:set>
                                    <p:anim calcmode="lin" valueType="num">
                                      <p:cBhvr>
                                        <p:cTn id="28" dur="500" fill="hold"/>
                                        <p:tgtEl>
                                          <p:spTgt spid="51264"/>
                                        </p:tgtEl>
                                        <p:attrNameLst>
                                          <p:attrName>ppt_w</p:attrName>
                                        </p:attrNameLst>
                                      </p:cBhvr>
                                      <p:tavLst>
                                        <p:tav tm="0">
                                          <p:val>
                                            <p:fltVal val="0"/>
                                          </p:val>
                                        </p:tav>
                                        <p:tav tm="100000">
                                          <p:val>
                                            <p:strVal val="#ppt_w"/>
                                          </p:val>
                                        </p:tav>
                                      </p:tavLst>
                                    </p:anim>
                                    <p:anim calcmode="lin" valueType="num">
                                      <p:cBhvr>
                                        <p:cTn id="29" dur="500" fill="hold"/>
                                        <p:tgtEl>
                                          <p:spTgt spid="51264"/>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51269"/>
                                        </p:tgtEl>
                                        <p:attrNameLst>
                                          <p:attrName>style.visibility</p:attrName>
                                        </p:attrNameLst>
                                      </p:cBhvr>
                                      <p:to>
                                        <p:strVal val="visible"/>
                                      </p:to>
                                    </p:set>
                                    <p:anim calcmode="lin" valueType="num">
                                      <p:cBhvr>
                                        <p:cTn id="36" dur="500" fill="hold"/>
                                        <p:tgtEl>
                                          <p:spTgt spid="51269"/>
                                        </p:tgtEl>
                                        <p:attrNameLst>
                                          <p:attrName>ppt_w</p:attrName>
                                        </p:attrNameLst>
                                      </p:cBhvr>
                                      <p:tavLst>
                                        <p:tav tm="0">
                                          <p:val>
                                            <p:fltVal val="0"/>
                                          </p:val>
                                        </p:tav>
                                        <p:tav tm="100000">
                                          <p:val>
                                            <p:strVal val="#ppt_w"/>
                                          </p:val>
                                        </p:tav>
                                      </p:tavLst>
                                    </p:anim>
                                    <p:anim calcmode="lin" valueType="num">
                                      <p:cBhvr>
                                        <p:cTn id="37" dur="500" fill="hold"/>
                                        <p:tgtEl>
                                          <p:spTgt spid="51269"/>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51274"/>
                                        </p:tgtEl>
                                        <p:attrNameLst>
                                          <p:attrName>style.visibility</p:attrName>
                                        </p:attrNameLst>
                                      </p:cBhvr>
                                      <p:to>
                                        <p:strVal val="visible"/>
                                      </p:to>
                                    </p:set>
                                    <p:anim calcmode="lin" valueType="num">
                                      <p:cBhvr>
                                        <p:cTn id="44" dur="500" fill="hold"/>
                                        <p:tgtEl>
                                          <p:spTgt spid="51274"/>
                                        </p:tgtEl>
                                        <p:attrNameLst>
                                          <p:attrName>ppt_w</p:attrName>
                                        </p:attrNameLst>
                                      </p:cBhvr>
                                      <p:tavLst>
                                        <p:tav tm="0">
                                          <p:val>
                                            <p:fltVal val="0"/>
                                          </p:val>
                                        </p:tav>
                                        <p:tav tm="100000">
                                          <p:val>
                                            <p:strVal val="#ppt_w"/>
                                          </p:val>
                                        </p:tav>
                                      </p:tavLst>
                                    </p:anim>
                                    <p:anim calcmode="lin" valueType="num">
                                      <p:cBhvr>
                                        <p:cTn id="45" dur="500" fill="hold"/>
                                        <p:tgtEl>
                                          <p:spTgt spid="51274"/>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51275"/>
                                        </p:tgtEl>
                                        <p:attrNameLst>
                                          <p:attrName>style.visibility</p:attrName>
                                        </p:attrNameLst>
                                      </p:cBhvr>
                                      <p:to>
                                        <p:strVal val="visible"/>
                                      </p:to>
                                    </p:set>
                                    <p:anim calcmode="lin" valueType="num">
                                      <p:cBhvr>
                                        <p:cTn id="48" dur="500" fill="hold"/>
                                        <p:tgtEl>
                                          <p:spTgt spid="51275"/>
                                        </p:tgtEl>
                                        <p:attrNameLst>
                                          <p:attrName>ppt_w</p:attrName>
                                        </p:attrNameLst>
                                      </p:cBhvr>
                                      <p:tavLst>
                                        <p:tav tm="0">
                                          <p:val>
                                            <p:fltVal val="0"/>
                                          </p:val>
                                        </p:tav>
                                        <p:tav tm="100000">
                                          <p:val>
                                            <p:strVal val="#ppt_w"/>
                                          </p:val>
                                        </p:tav>
                                      </p:tavLst>
                                    </p:anim>
                                    <p:anim calcmode="lin" valueType="num">
                                      <p:cBhvr>
                                        <p:cTn id="49" dur="500" fill="hold"/>
                                        <p:tgtEl>
                                          <p:spTgt spid="51275"/>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childTnLst>
                                </p:cTn>
                              </p:par>
                            </p:childTnLst>
                          </p:cTn>
                        </p:par>
                        <p:par>
                          <p:cTn id="58" fill="hold" nodeType="afterGroup">
                            <p:stCondLst>
                              <p:cond delay="2500"/>
                            </p:stCondLst>
                            <p:childTnLst>
                              <p:par>
                                <p:cTn id="59" presetID="26" presetClass="emph" presetSubtype="0" repeatCount="indefinite" fill="hold" nodeType="afterEffect">
                                  <p:stCondLst>
                                    <p:cond delay="0"/>
                                  </p:stCondLst>
                                  <p:childTnLst>
                                    <p:animEffect transition="out" filter="fade">
                                      <p:cBhvr>
                                        <p:cTn id="60" dur="500" tmFilter="0, 0; .2, .5; .8, .5; 1, 0"/>
                                        <p:tgtEl>
                                          <p:spTgt spid="2"/>
                                        </p:tgtEl>
                                      </p:cBhvr>
                                    </p:animEffect>
                                    <p:animScale>
                                      <p:cBhvr>
                                        <p:cTn id="61" dur="250" autoRev="1" fill="hold"/>
                                        <p:tgtEl>
                                          <p:spTgt spid="2"/>
                                        </p:tgtEl>
                                      </p:cBhvr>
                                      <p:by x="105000" y="105000"/>
                                    </p:animScale>
                                  </p:childTnLst>
                                </p:cTn>
                              </p:par>
                              <p:par>
                                <p:cTn id="62" presetID="26" presetClass="emph" presetSubtype="0" repeatCount="indefinite" fill="hold" nodeType="withEffect">
                                  <p:stCondLst>
                                    <p:cond delay="0"/>
                                  </p:stCondLst>
                                  <p:childTnLst>
                                    <p:animEffect transition="out" filter="fade">
                                      <p:cBhvr>
                                        <p:cTn id="63" dur="500" tmFilter="0, 0; .2, .5; .8, .5; 1, 0"/>
                                        <p:tgtEl>
                                          <p:spTgt spid="3"/>
                                        </p:tgtEl>
                                      </p:cBhvr>
                                    </p:animEffect>
                                    <p:animScale>
                                      <p:cBhvr>
                                        <p:cTn id="64" dur="250" autoRev="1" fill="hold"/>
                                        <p:tgtEl>
                                          <p:spTgt spid="3"/>
                                        </p:tgtEl>
                                      </p:cBhvr>
                                      <p:by x="105000" y="105000"/>
                                    </p:animScale>
                                  </p:childTnLst>
                                </p:cTn>
                              </p:par>
                              <p:par>
                                <p:cTn id="65" presetID="26" presetClass="emph" presetSubtype="0" repeatCount="indefinite" fill="hold" nodeType="with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par>
                                <p:cTn id="68" presetID="26" presetClass="emph" presetSubtype="0" repeatCount="indefinite" fill="hold" nodeType="withEffect">
                                  <p:stCondLst>
                                    <p:cond delay="0"/>
                                  </p:stCondLst>
                                  <p:childTnLst>
                                    <p:animEffect transition="out" filter="fade">
                                      <p:cBhvr>
                                        <p:cTn id="69" dur="500" tmFilter="0, 0; .2, .5; .8, .5; 1, 0"/>
                                        <p:tgtEl>
                                          <p:spTgt spid="9"/>
                                        </p:tgtEl>
                                      </p:cBhvr>
                                    </p:animEffect>
                                    <p:animScale>
                                      <p:cBhvr>
                                        <p:cTn id="70" dur="250" autoRev="1" fill="hold"/>
                                        <p:tgtEl>
                                          <p:spTgt spid="9"/>
                                        </p:tgtEl>
                                      </p:cBhvr>
                                      <p:by x="105000" y="105000"/>
                                    </p:animScale>
                                  </p:childTnLst>
                                </p:cTn>
                              </p:par>
                              <p:par>
                                <p:cTn id="71" presetID="26" presetClass="emph" presetSubtype="0" repeatCount="indefinite" fill="hold" nodeType="withEffect">
                                  <p:stCondLst>
                                    <p:cond delay="0"/>
                                  </p:stCondLst>
                                  <p:childTnLst>
                                    <p:animEffect transition="out" filter="fade">
                                      <p:cBhvr>
                                        <p:cTn id="72" dur="500" tmFilter="0, 0; .2, .5; .8, .5; 1, 0"/>
                                        <p:tgtEl>
                                          <p:spTgt spid="51264"/>
                                        </p:tgtEl>
                                      </p:cBhvr>
                                    </p:animEffect>
                                    <p:animScale>
                                      <p:cBhvr>
                                        <p:cTn id="73" dur="250" autoRev="1" fill="hold"/>
                                        <p:tgtEl>
                                          <p:spTgt spid="51264"/>
                                        </p:tgtEl>
                                      </p:cBhvr>
                                      <p:by x="105000" y="105000"/>
                                    </p:animScale>
                                  </p:childTnLst>
                                </p:cTn>
                              </p:par>
                              <p:par>
                                <p:cTn id="74" presetID="26" presetClass="emph" presetSubtype="0" repeatCount="indefinite" fill="hold" nodeType="withEffect">
                                  <p:stCondLst>
                                    <p:cond delay="0"/>
                                  </p:stCondLst>
                                  <p:childTnLst>
                                    <p:animEffect transition="out" filter="fade">
                                      <p:cBhvr>
                                        <p:cTn id="75" dur="500" tmFilter="0, 0; .2, .5; .8, .5; 1, 0"/>
                                        <p:tgtEl>
                                          <p:spTgt spid="16"/>
                                        </p:tgtEl>
                                      </p:cBhvr>
                                    </p:animEffect>
                                    <p:animScale>
                                      <p:cBhvr>
                                        <p:cTn id="76" dur="250" autoRev="1" fill="hold"/>
                                        <p:tgtEl>
                                          <p:spTgt spid="16"/>
                                        </p:tgtEl>
                                      </p:cBhvr>
                                      <p:by x="105000" y="105000"/>
                                    </p:animScale>
                                  </p:childTnLst>
                                </p:cTn>
                              </p:par>
                              <p:par>
                                <p:cTn id="77" presetID="26" presetClass="emph" presetSubtype="0" repeatCount="indefinite" fill="hold" nodeType="withEffect">
                                  <p:stCondLst>
                                    <p:cond delay="0"/>
                                  </p:stCondLst>
                                  <p:childTnLst>
                                    <p:animEffect transition="out" filter="fade">
                                      <p:cBhvr>
                                        <p:cTn id="78" dur="500" tmFilter="0, 0; .2, .5; .8, .5; 1, 0"/>
                                        <p:tgtEl>
                                          <p:spTgt spid="51269"/>
                                        </p:tgtEl>
                                      </p:cBhvr>
                                    </p:animEffect>
                                    <p:animScale>
                                      <p:cBhvr>
                                        <p:cTn id="79" dur="250" autoRev="1" fill="hold"/>
                                        <p:tgtEl>
                                          <p:spTgt spid="51269"/>
                                        </p:tgtEl>
                                      </p:cBhvr>
                                      <p:by x="105000" y="105000"/>
                                    </p:animScale>
                                  </p:childTnLst>
                                </p:cTn>
                              </p:par>
                              <p:par>
                                <p:cTn id="80" presetID="26" presetClass="emph" presetSubtype="0" repeatCount="indefinite" fill="hold" nodeType="withEffect">
                                  <p:stCondLst>
                                    <p:cond delay="0"/>
                                  </p:stCondLst>
                                  <p:childTnLst>
                                    <p:animEffect transition="out" filter="fade">
                                      <p:cBhvr>
                                        <p:cTn id="81" dur="500" tmFilter="0, 0; .2, .5; .8, .5; 1, 0"/>
                                        <p:tgtEl>
                                          <p:spTgt spid="17"/>
                                        </p:tgtEl>
                                      </p:cBhvr>
                                    </p:animEffect>
                                    <p:animScale>
                                      <p:cBhvr>
                                        <p:cTn id="82" dur="250" autoRev="1" fill="hold"/>
                                        <p:tgtEl>
                                          <p:spTgt spid="17"/>
                                        </p:tgtEl>
                                      </p:cBhvr>
                                      <p:by x="105000" y="105000"/>
                                    </p:animScale>
                                  </p:childTnLst>
                                </p:cTn>
                              </p:par>
                              <p:par>
                                <p:cTn id="83" presetID="26" presetClass="emph" presetSubtype="0" repeatCount="indefinite" fill="hold" nodeType="withEffect">
                                  <p:stCondLst>
                                    <p:cond delay="0"/>
                                  </p:stCondLst>
                                  <p:childTnLst>
                                    <p:animEffect transition="out" filter="fade">
                                      <p:cBhvr>
                                        <p:cTn id="84" dur="500" tmFilter="0, 0; .2, .5; .8, .5; 1, 0"/>
                                        <p:tgtEl>
                                          <p:spTgt spid="51274"/>
                                        </p:tgtEl>
                                      </p:cBhvr>
                                    </p:animEffect>
                                    <p:animScale>
                                      <p:cBhvr>
                                        <p:cTn id="85" dur="250" autoRev="1" fill="hold"/>
                                        <p:tgtEl>
                                          <p:spTgt spid="51274"/>
                                        </p:tgtEl>
                                      </p:cBhvr>
                                      <p:by x="105000" y="105000"/>
                                    </p:animScale>
                                  </p:childTnLst>
                                </p:cTn>
                              </p:par>
                              <p:par>
                                <p:cTn id="86" presetID="26" presetClass="emph" presetSubtype="0" repeatCount="indefinite" fill="hold" nodeType="withEffect">
                                  <p:stCondLst>
                                    <p:cond delay="0"/>
                                  </p:stCondLst>
                                  <p:childTnLst>
                                    <p:animEffect transition="out" filter="fade">
                                      <p:cBhvr>
                                        <p:cTn id="87" dur="500" tmFilter="0, 0; .2, .5; .8, .5; 1, 0"/>
                                        <p:tgtEl>
                                          <p:spTgt spid="51275"/>
                                        </p:tgtEl>
                                      </p:cBhvr>
                                    </p:animEffect>
                                    <p:animScale>
                                      <p:cBhvr>
                                        <p:cTn id="88" dur="250" autoRev="1" fill="hold"/>
                                        <p:tgtEl>
                                          <p:spTgt spid="51275"/>
                                        </p:tgtEl>
                                      </p:cBhvr>
                                      <p:by x="105000" y="105000"/>
                                    </p:animScale>
                                  </p:childTnLst>
                                </p:cTn>
                              </p:par>
                              <p:par>
                                <p:cTn id="89" presetID="26" presetClass="emph" presetSubtype="0" repeatCount="indefinite" fill="hold" nodeType="withEffect">
                                  <p:stCondLst>
                                    <p:cond delay="0"/>
                                  </p:stCondLst>
                                  <p:childTnLst>
                                    <p:animEffect transition="out" filter="fade">
                                      <p:cBhvr>
                                        <p:cTn id="90" dur="500" tmFilter="0, 0; .2, .5; .8, .5; 1, 0"/>
                                        <p:tgtEl>
                                          <p:spTgt spid="18"/>
                                        </p:tgtEl>
                                      </p:cBhvr>
                                    </p:animEffect>
                                    <p:animScale>
                                      <p:cBhvr>
                                        <p:cTn id="91" dur="250" autoRev="1" fill="hold"/>
                                        <p:tgtEl>
                                          <p:spTgt spid="18"/>
                                        </p:tgtEl>
                                      </p:cBhvr>
                                      <p:by x="105000" y="105000"/>
                                    </p:animScale>
                                  </p:childTnLst>
                                </p:cTn>
                              </p:par>
                              <p:par>
                                <p:cTn id="92" presetID="26" presetClass="emph" presetSubtype="0" repeatCount="indefinite" fill="hold" nodeType="withEffect">
                                  <p:stCondLst>
                                    <p:cond delay="0"/>
                                  </p:stCondLst>
                                  <p:childTnLst>
                                    <p:animEffect transition="out" filter="fade">
                                      <p:cBhvr>
                                        <p:cTn id="93" dur="500" tmFilter="0, 0; .2, .5; .8, .5; 1, 0"/>
                                        <p:tgtEl>
                                          <p:spTgt spid="25"/>
                                        </p:tgtEl>
                                      </p:cBhvr>
                                    </p:animEffect>
                                    <p:animScale>
                                      <p:cBhvr>
                                        <p:cTn id="94"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084" descr="封面"/>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083" descr="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1504" y="266700"/>
            <a:ext cx="634899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p:cNvPr>
          <p:cNvSpPr txBox="1"/>
          <p:nvPr/>
        </p:nvSpPr>
        <p:spPr>
          <a:xfrm>
            <a:off x="1757330" y="3349690"/>
            <a:ext cx="9143999" cy="1477328"/>
          </a:xfrm>
          <a:prstGeom prst="rect">
            <a:avLst/>
          </a:prstGeom>
          <a:noFill/>
        </p:spPr>
        <p:txBody>
          <a:bodyPr>
            <a:spAutoFit/>
          </a:bodyPr>
          <a:lstStyle/>
          <a:p>
            <a:pPr algn="ctr" fontAlgn="base">
              <a:spcBef>
                <a:spcPct val="0"/>
              </a:spcBef>
              <a:spcAft>
                <a:spcPct val="0"/>
              </a:spcAft>
              <a:defRPr/>
            </a:pPr>
            <a:r>
              <a:rPr lang="en-US" sz="3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BÀI 3 </a:t>
            </a:r>
          </a:p>
          <a:p>
            <a:pPr algn="ctr" fontAlgn="base">
              <a:spcBef>
                <a:spcPct val="0"/>
              </a:spcBef>
              <a:spcAft>
                <a:spcPct val="0"/>
              </a:spcAft>
              <a:defRPr/>
            </a:pPr>
            <a:r>
              <a:rPr lang="en-US" sz="3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CHU VI VÀ DIỆN TÍCH </a:t>
            </a:r>
          </a:p>
          <a:p>
            <a:pPr algn="ctr" fontAlgn="base">
              <a:spcBef>
                <a:spcPct val="0"/>
              </a:spcBef>
              <a:spcAft>
                <a:spcPct val="0"/>
              </a:spcAft>
              <a:defRPr/>
            </a:pPr>
            <a:r>
              <a:rPr lang="en-US" sz="3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MỘT SỐ HÌNH TRONG THỰC TIỄN</a:t>
            </a:r>
          </a:p>
        </p:txBody>
      </p:sp>
      <p:sp>
        <p:nvSpPr>
          <p:cNvPr id="2" name="Rectangle 1"/>
          <p:cNvSpPr/>
          <p:nvPr/>
        </p:nvSpPr>
        <p:spPr>
          <a:xfrm>
            <a:off x="3048000" y="2395583"/>
            <a:ext cx="6096000" cy="954107"/>
          </a:xfrm>
          <a:prstGeom prst="rect">
            <a:avLst/>
          </a:prstGeom>
        </p:spPr>
        <p:txBody>
          <a:bodyPr>
            <a:spAutoFit/>
          </a:bodyPr>
          <a:lstStyle/>
          <a:p>
            <a:pPr lvl="0" algn="ctr"/>
            <a:r>
              <a:rPr lang="en-US" sz="2800" dirty="0">
                <a:solidFill>
                  <a:srgbClr val="002060"/>
                </a:solidFill>
                <a:latin typeface="Times New Roman" panose="02020603050405020304" pitchFamily="18" charset="0"/>
                <a:cs typeface="Times New Roman" panose="02020603050405020304" pitchFamily="18" charset="0"/>
              </a:rPr>
              <a:t>CHỦ ĐỀ 6: CÁC HÌNH PHẲNG TRONG THỰC TIỂN</a:t>
            </a:r>
          </a:p>
        </p:txBody>
      </p:sp>
    </p:spTree>
    <p:extLst>
      <p:ext uri="{BB962C8B-B14F-4D97-AF65-F5344CB8AC3E}">
        <p14:creationId xmlns:p14="http://schemas.microsoft.com/office/powerpoint/2010/main" val="724887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p:cNvPr>
          <p:cNvSpPr/>
          <p:nvPr/>
        </p:nvSpPr>
        <p:spPr>
          <a:xfrm>
            <a:off x="4341814" y="4113214"/>
            <a:ext cx="1392237" cy="7397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r>
              <a:rPr lang="en-US" altLang="en-US" b="1" dirty="0">
                <a:solidFill>
                  <a:prstClr val="black"/>
                </a:solidFill>
                <a:latin typeface="Times New Roman" panose="02020603050405020304" pitchFamily="18" charset="0"/>
                <a:cs typeface="Times New Roman" panose="02020603050405020304" pitchFamily="18" charset="0"/>
              </a:rPr>
              <a:t>P = 4 . a</a:t>
            </a:r>
          </a:p>
          <a:p>
            <a:pPr algn="ctr" fontAlgn="base">
              <a:spcBef>
                <a:spcPct val="50000"/>
              </a:spcBef>
              <a:spcAft>
                <a:spcPct val="0"/>
              </a:spcAft>
              <a:defRPr/>
            </a:pPr>
            <a:r>
              <a:rPr lang="en-US" altLang="en-US" b="1" dirty="0">
                <a:solidFill>
                  <a:prstClr val="black"/>
                </a:solidFill>
                <a:latin typeface="Times New Roman" panose="02020603050405020304" pitchFamily="18" charset="0"/>
                <a:cs typeface="Times New Roman" panose="02020603050405020304" pitchFamily="18" charset="0"/>
              </a:rPr>
              <a:t>S = a . a</a:t>
            </a:r>
            <a:endParaRPr lang="vi-VN" altLang="en-US" b="1" dirty="0">
              <a:solidFill>
                <a:prstClr val="black"/>
              </a:solidFill>
              <a:latin typeface="Times New Roman" panose="02020603050405020304" pitchFamily="18" charset="0"/>
              <a:ea typeface="Times New Roman" panose="02020603050405020304" pitchFamily="18" charset="0"/>
            </a:endParaRPr>
          </a:p>
        </p:txBody>
      </p:sp>
      <p:sp>
        <p:nvSpPr>
          <p:cNvPr id="4099" name="TextBox 2"/>
          <p:cNvSpPr txBox="1">
            <a:spLocks noChangeArrowheads="1"/>
          </p:cNvSpPr>
          <p:nvPr/>
        </p:nvSpPr>
        <p:spPr bwMode="auto">
          <a:xfrm>
            <a:off x="1730376" y="508000"/>
            <a:ext cx="8562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8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I. Nhắc lại về chu vi và diện tích một số hình đã học :</a:t>
            </a:r>
            <a:endParaRPr lang="en-US" altLang="en-US" sz="2800"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2" name="Group 74">
            <a:extLst/>
          </p:cNvPr>
          <p:cNvGrpSpPr/>
          <p:nvPr/>
        </p:nvGrpSpPr>
        <p:grpSpPr>
          <a:xfrm>
            <a:off x="8641378" y="2409791"/>
            <a:ext cx="1621111" cy="1495561"/>
            <a:chOff x="4052482" y="4652101"/>
            <a:chExt cx="2161464" cy="1994539"/>
          </a:xfrm>
          <a:solidFill>
            <a:schemeClr val="accent1">
              <a:lumMod val="20000"/>
              <a:lumOff val="80000"/>
            </a:schemeClr>
          </a:solidFill>
        </p:grpSpPr>
        <p:grpSp>
          <p:nvGrpSpPr>
            <p:cNvPr id="24" name="Group 81">
              <a:extLst/>
            </p:cNvPr>
            <p:cNvGrpSpPr/>
            <p:nvPr/>
          </p:nvGrpSpPr>
          <p:grpSpPr>
            <a:xfrm>
              <a:off x="4197797" y="5085102"/>
              <a:ext cx="1600350" cy="1561538"/>
              <a:chOff x="4059857" y="5138028"/>
              <a:chExt cx="1600350" cy="1561538"/>
            </a:xfrm>
            <a:grpFill/>
          </p:grpSpPr>
          <p:sp>
            <p:nvSpPr>
              <p:cNvPr id="31" name="Text Box 73">
                <a:extLst/>
              </p:cNvPr>
              <p:cNvSpPr txBox="1"/>
              <p:nvPr/>
            </p:nvSpPr>
            <p:spPr>
              <a:xfrm>
                <a:off x="4692428" y="6207010"/>
                <a:ext cx="456364" cy="49255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defRPr/>
                </a:pPr>
                <a:r>
                  <a:rPr lang="vi-VN" altLang="en-US" sz="1800" dirty="0">
                    <a:solidFill>
                      <a:prstClr val="black"/>
                    </a:solidFill>
                    <a:latin typeface="Times New Roman" panose="02020603050405020304" pitchFamily="18" charset="0"/>
                    <a:cs typeface="Times New Roman" panose="02020603050405020304" pitchFamily="18" charset="0"/>
                  </a:rPr>
                  <a:t>a</a:t>
                </a:r>
                <a:endParaRPr lang="vi-VN" altLang="en-US" sz="1800" dirty="0">
                  <a:solidFill>
                    <a:prstClr val="black"/>
                  </a:solidFill>
                  <a:latin typeface="Times New Roman" panose="02020603050405020304" pitchFamily="18" charset="0"/>
                  <a:ea typeface="Times New Roman" panose="02020603050405020304" pitchFamily="18" charset="0"/>
                </a:endParaRPr>
              </a:p>
            </p:txBody>
          </p:sp>
          <p:grpSp>
            <p:nvGrpSpPr>
              <p:cNvPr id="32" name="Group 89">
                <a:extLst/>
              </p:cNvPr>
              <p:cNvGrpSpPr/>
              <p:nvPr/>
            </p:nvGrpSpPr>
            <p:grpSpPr>
              <a:xfrm>
                <a:off x="4059857" y="5138028"/>
                <a:ext cx="1600350" cy="1243300"/>
                <a:chOff x="4059857" y="5138028"/>
                <a:chExt cx="1600350" cy="1243300"/>
              </a:xfrm>
              <a:grpFill/>
            </p:grpSpPr>
            <p:sp>
              <p:nvSpPr>
                <p:cNvPr id="33" name="Text Box 74">
                  <a:extLst/>
                </p:cNvPr>
                <p:cNvSpPr txBox="1"/>
                <p:nvPr/>
              </p:nvSpPr>
              <p:spPr>
                <a:xfrm>
                  <a:off x="4562648" y="5138028"/>
                  <a:ext cx="684548" cy="49255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defRPr/>
                  </a:pPr>
                  <a:r>
                    <a:rPr lang="vi-VN" altLang="en-US" sz="1800" dirty="0">
                      <a:solidFill>
                        <a:prstClr val="black"/>
                      </a:solidFill>
                      <a:latin typeface="Times New Roman" panose="02020603050405020304" pitchFamily="18" charset="0"/>
                      <a:cs typeface="Times New Roman" panose="02020603050405020304" pitchFamily="18" charset="0"/>
                    </a:rPr>
                    <a:t>b</a:t>
                  </a:r>
                  <a:endParaRPr lang="vi-VN" altLang="en-US" sz="1800" dirty="0">
                    <a:solidFill>
                      <a:prstClr val="black"/>
                    </a:solidFill>
                    <a:latin typeface="Times New Roman" panose="02020603050405020304" pitchFamily="18" charset="0"/>
                    <a:ea typeface="Times New Roman" panose="02020603050405020304" pitchFamily="18" charset="0"/>
                  </a:endParaRPr>
                </a:p>
              </p:txBody>
            </p:sp>
            <p:grpSp>
              <p:nvGrpSpPr>
                <p:cNvPr id="34" name="Group 91">
                  <a:extLst/>
                </p:cNvPr>
                <p:cNvGrpSpPr/>
                <p:nvPr/>
              </p:nvGrpSpPr>
              <p:grpSpPr>
                <a:xfrm>
                  <a:off x="4059857" y="5569307"/>
                  <a:ext cx="1600350" cy="812021"/>
                  <a:chOff x="4059857" y="5569307"/>
                  <a:chExt cx="1600350" cy="812021"/>
                </a:xfrm>
                <a:grpFill/>
              </p:grpSpPr>
              <p:sp>
                <p:nvSpPr>
                  <p:cNvPr id="35" name="AutoShape 69">
                    <a:extLst/>
                  </p:cNvPr>
                  <p:cNvSpPr/>
                  <p:nvPr/>
                </p:nvSpPr>
                <p:spPr>
                  <a:xfrm rot="10800000">
                    <a:off x="4059857" y="5569307"/>
                    <a:ext cx="1592263" cy="678534"/>
                  </a:xfrm>
                  <a:custGeom>
                    <a:avLst/>
                    <a:gdLst>
                      <a:gd name="txL" fmla="*/ 4500 w 21600"/>
                      <a:gd name="txT" fmla="*/ 4500 h 21600"/>
                      <a:gd name="txR" fmla="*/ 17100 w 21600"/>
                      <a:gd name="txB" fmla="*/ 17100 h 21600"/>
                    </a:gdLst>
                    <a:ahLst/>
                    <a:cxnLst>
                      <a:cxn ang="0">
                        <a:pos x="2147483646" y="2147483646"/>
                      </a:cxn>
                      <a:cxn ang="0">
                        <a:pos x="2147483646" y="2147483646"/>
                      </a:cxn>
                      <a:cxn ang="0">
                        <a:pos x="2147483646" y="2147483646"/>
                      </a:cxn>
                      <a:cxn ang="0">
                        <a:pos x="2147483646" y="0"/>
                      </a:cxn>
                    </a:cxnLst>
                    <a:rect l="txL" t="txT" r="txR" b="txB"/>
                    <a:pathLst>
                      <a:path w="21600" h="21600">
                        <a:moveTo>
                          <a:pt x="0" y="0"/>
                        </a:moveTo>
                        <a:lnTo>
                          <a:pt x="5400" y="21600"/>
                        </a:lnTo>
                        <a:lnTo>
                          <a:pt x="16200" y="21600"/>
                        </a:lnTo>
                        <a:lnTo>
                          <a:pt x="21600" y="0"/>
                        </a:lnTo>
                        <a:lnTo>
                          <a:pt x="0" y="0"/>
                        </a:lnTo>
                        <a:close/>
                      </a:path>
                    </a:pathLst>
                  </a:custGeom>
                  <a:grpFill/>
                  <a:ln w="9525" cap="flat" cmpd="sng">
                    <a:solidFill>
                      <a:schemeClr val="tx1">
                        <a:alpha val="100000"/>
                      </a:schemeClr>
                    </a:solidFill>
                    <a:prstDash val="solid"/>
                    <a:miter lim="800000"/>
                    <a:headEnd type="none" w="med" len="med"/>
                    <a:tailEnd type="none" w="med" len="med"/>
                  </a:ln>
                </p:spPr>
                <p:txBody>
                  <a:bodyPr/>
                  <a:lstStyle/>
                  <a:p>
                    <a:pPr fontAlgn="base">
                      <a:spcBef>
                        <a:spcPct val="0"/>
                      </a:spcBef>
                      <a:spcAft>
                        <a:spcPct val="0"/>
                      </a:spcAft>
                      <a:defRPr/>
                    </a:pPr>
                    <a:endParaRPr lang="en-US" sz="1013">
                      <a:solidFill>
                        <a:prstClr val="black"/>
                      </a:solidFill>
                      <a:latin typeface="Arial" panose="020B0604020202020204" pitchFamily="34" charset="0"/>
                    </a:endParaRPr>
                  </a:p>
                </p:txBody>
              </p:sp>
              <p:sp>
                <p:nvSpPr>
                  <p:cNvPr id="36" name="Line 70">
                    <a:extLst/>
                  </p:cNvPr>
                  <p:cNvSpPr/>
                  <p:nvPr/>
                </p:nvSpPr>
                <p:spPr>
                  <a:xfrm>
                    <a:off x="4457873" y="5569307"/>
                    <a:ext cx="0" cy="680674"/>
                  </a:xfrm>
                  <a:prstGeom prst="line">
                    <a:avLst/>
                  </a:prstGeom>
                  <a:grpFill/>
                  <a:ln w="12700" cap="flat" cmpd="sng">
                    <a:solidFill>
                      <a:srgbClr val="FF0000"/>
                    </a:solidFill>
                    <a:prstDash val="dash"/>
                    <a:headEnd type="none" w="med" len="med"/>
                    <a:tailEnd type="none" w="med" len="med"/>
                  </a:ln>
                </p:spPr>
              </p:sp>
              <p:sp>
                <p:nvSpPr>
                  <p:cNvPr id="37" name="Rectangle 71">
                    <a:extLst/>
                  </p:cNvPr>
                  <p:cNvSpPr/>
                  <p:nvPr/>
                </p:nvSpPr>
                <p:spPr>
                  <a:xfrm>
                    <a:off x="4457873" y="6001107"/>
                    <a:ext cx="225675" cy="98462"/>
                  </a:xfrm>
                  <a:prstGeom prst="rect">
                    <a:avLst/>
                  </a:prstGeom>
                  <a:grpFill/>
                  <a:ln w="9525" cap="flat" cmpd="sng">
                    <a:solidFill>
                      <a:srgbClr val="FF0000"/>
                    </a:solidFill>
                    <a:prstDash val="dash"/>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0"/>
                      </a:spcBef>
                      <a:buNone/>
                      <a:defRPr/>
                    </a:pPr>
                    <a:endParaRPr lang="en-US" altLang="en-US" sz="2100" dirty="0">
                      <a:solidFill>
                        <a:prstClr val="black"/>
                      </a:solidFill>
                      <a:latin typeface="Times New Roman" panose="02020603050405020304" pitchFamily="18" charset="0"/>
                      <a:ea typeface="Times New Roman" panose="02020603050405020304" pitchFamily="18" charset="0"/>
                    </a:endParaRPr>
                  </a:p>
                </p:txBody>
              </p:sp>
              <p:sp>
                <p:nvSpPr>
                  <p:cNvPr id="38" name="Arc 72">
                    <a:extLst/>
                  </p:cNvPr>
                  <p:cNvSpPr/>
                  <p:nvPr/>
                </p:nvSpPr>
                <p:spPr>
                  <a:xfrm flipV="1">
                    <a:off x="4067944" y="6278585"/>
                    <a:ext cx="1592263" cy="102743"/>
                  </a:xfrm>
                  <a:custGeom>
                    <a:avLst/>
                    <a:gdLst/>
                    <a:ahLst/>
                    <a:cxnLst>
                      <a:cxn ang="0">
                        <a:pos x="0" y="5562011"/>
                      </a:cxn>
                      <a:cxn ang="0">
                        <a:pos x="2147483646" y="6082100"/>
                      </a:cxn>
                      <a:cxn ang="0">
                        <a:pos x="2147483646" y="6082100"/>
                      </a:cxn>
                    </a:cxnLst>
                    <a:rect l="0" t="0" r="0" b="0"/>
                    <a:pathLst>
                      <a:path w="43121" h="21600" fill="none">
                        <a:moveTo>
                          <a:pt x="0" y="19753"/>
                        </a:moveTo>
                        <a:cubicBezTo>
                          <a:pt x="958" y="8580"/>
                          <a:pt x="10307" y="0"/>
                          <a:pt x="21521" y="0"/>
                        </a:cubicBezTo>
                        <a:cubicBezTo>
                          <a:pt x="33450" y="0"/>
                          <a:pt x="43121" y="9670"/>
                          <a:pt x="43121" y="21600"/>
                        </a:cubicBezTo>
                      </a:path>
                      <a:path w="43121" h="21600" stroke="0">
                        <a:moveTo>
                          <a:pt x="0" y="19753"/>
                        </a:moveTo>
                        <a:cubicBezTo>
                          <a:pt x="958" y="8580"/>
                          <a:pt x="10307" y="0"/>
                          <a:pt x="21521" y="0"/>
                        </a:cubicBezTo>
                        <a:cubicBezTo>
                          <a:pt x="33450" y="0"/>
                          <a:pt x="43121" y="9670"/>
                          <a:pt x="43121" y="21600"/>
                        </a:cubicBezTo>
                        <a:lnTo>
                          <a:pt x="21521" y="21600"/>
                        </a:lnTo>
                        <a:lnTo>
                          <a:pt x="0" y="19753"/>
                        </a:lnTo>
                        <a:close/>
                      </a:path>
                    </a:pathLst>
                  </a:custGeom>
                  <a:noFill/>
                  <a:ln w="9525" cap="flat" cmpd="sng">
                    <a:solidFill>
                      <a:srgbClr val="FF0000">
                        <a:alpha val="100000"/>
                      </a:srgbClr>
                    </a:solidFill>
                    <a:prstDash val="dash"/>
                    <a:round/>
                    <a:headEnd type="none" w="med" len="med"/>
                    <a:tailEnd type="none" w="med" len="med"/>
                  </a:ln>
                </p:spPr>
                <p:txBody>
                  <a:bodyPr/>
                  <a:lstStyle/>
                  <a:p>
                    <a:pPr fontAlgn="base">
                      <a:spcBef>
                        <a:spcPct val="0"/>
                      </a:spcBef>
                      <a:spcAft>
                        <a:spcPct val="0"/>
                      </a:spcAft>
                      <a:defRPr/>
                    </a:pPr>
                    <a:endParaRPr lang="en-US" sz="1013">
                      <a:solidFill>
                        <a:prstClr val="black"/>
                      </a:solidFill>
                      <a:latin typeface="Arial" panose="020B0604020202020204" pitchFamily="34" charset="0"/>
                    </a:endParaRPr>
                  </a:p>
                </p:txBody>
              </p:sp>
              <p:sp>
                <p:nvSpPr>
                  <p:cNvPr id="39" name="Text Box 75">
                    <a:extLst/>
                  </p:cNvPr>
                  <p:cNvSpPr txBox="1"/>
                  <p:nvPr/>
                </p:nvSpPr>
                <p:spPr>
                  <a:xfrm>
                    <a:off x="4486732" y="5709777"/>
                    <a:ext cx="369157" cy="492556"/>
                  </a:xfrm>
                  <a:prstGeom prst="rect">
                    <a:avLst/>
                  </a:prstGeom>
                  <a:solidFill>
                    <a:schemeClr val="accent1">
                      <a:lumMod val="20000"/>
                      <a:lumOff val="80000"/>
                    </a:schemeClr>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0"/>
                      </a:spcBef>
                      <a:buNone/>
                      <a:defRPr/>
                    </a:pPr>
                    <a:r>
                      <a:rPr lang="en-US" altLang="en-US" sz="1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t>
                    </a:r>
                    <a:endParaRPr lang="vi-VN" altLang="en-US" sz="1800" dirty="0">
                      <a:solidFill>
                        <a:prstClr val="black"/>
                      </a:solidFill>
                      <a:latin typeface="Times New Roman" panose="02020603050405020304" pitchFamily="18" charset="0"/>
                      <a:ea typeface="Times New Roman" panose="02020603050405020304" pitchFamily="18" charset="0"/>
                    </a:endParaRPr>
                  </a:p>
                </p:txBody>
              </p:sp>
            </p:grpSp>
          </p:grpSp>
        </p:grpSp>
        <p:sp>
          <p:nvSpPr>
            <p:cNvPr id="25" name="Text Box 76">
              <a:extLst/>
            </p:cNvPr>
            <p:cNvSpPr txBox="1"/>
            <p:nvPr/>
          </p:nvSpPr>
          <p:spPr>
            <a:xfrm>
              <a:off x="4052482" y="4652101"/>
              <a:ext cx="2161464" cy="554124"/>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None/>
                <a:defRPr/>
              </a:pPr>
              <a:r>
                <a:rPr lang="vi-VN" altLang="en-US" sz="2100" b="1" dirty="0">
                  <a:solidFill>
                    <a:prstClr val="black"/>
                  </a:solidFill>
                  <a:latin typeface="Times New Roman" panose="02020603050405020304" pitchFamily="18" charset="0"/>
                  <a:cs typeface="Times New Roman" panose="02020603050405020304" pitchFamily="18" charset="0"/>
                </a:rPr>
                <a:t>Hình thang</a:t>
              </a:r>
              <a:endParaRPr lang="vi-VN" altLang="en-US" sz="2100" b="1" dirty="0">
                <a:solidFill>
                  <a:prstClr val="black"/>
                </a:solidFill>
                <a:latin typeface="Times New Roman" panose="02020603050405020304" pitchFamily="18" charset="0"/>
                <a:ea typeface="Times New Roman" panose="02020603050405020304" pitchFamily="18" charset="0"/>
              </a:endParaRPr>
            </a:p>
          </p:txBody>
        </p:sp>
      </p:grpSp>
      <p:grpSp>
        <p:nvGrpSpPr>
          <p:cNvPr id="58" name="Group 57"/>
          <p:cNvGrpSpPr>
            <a:grpSpLocks/>
          </p:cNvGrpSpPr>
          <p:nvPr/>
        </p:nvGrpSpPr>
        <p:grpSpPr bwMode="auto">
          <a:xfrm>
            <a:off x="8662989" y="4438651"/>
            <a:ext cx="1989137" cy="790575"/>
            <a:chOff x="7575749" y="5215796"/>
            <a:chExt cx="2652893" cy="1052118"/>
          </a:xfrm>
        </p:grpSpPr>
        <p:sp>
          <p:nvSpPr>
            <p:cNvPr id="43" name="Rectangle: Rounded Corners 42">
              <a:extLst/>
            </p:cNvPr>
            <p:cNvSpPr/>
            <p:nvPr/>
          </p:nvSpPr>
          <p:spPr>
            <a:xfrm>
              <a:off x="7745128" y="5251712"/>
              <a:ext cx="1854697" cy="984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vi-VN" altLang="en-US" b="1" dirty="0">
                <a:solidFill>
                  <a:prstClr val="black"/>
                </a:solidFill>
                <a:latin typeface="Times New Roman" panose="02020603050405020304" pitchFamily="18" charset="0"/>
                <a:ea typeface="Times New Roman" panose="02020603050405020304" pitchFamily="18" charset="0"/>
              </a:endParaRPr>
            </a:p>
          </p:txBody>
        </p:sp>
        <p:sp>
          <p:nvSpPr>
            <p:cNvPr id="4122" name="Text Box 78"/>
            <p:cNvSpPr txBox="1">
              <a:spLocks noChangeArrowheads="1"/>
            </p:cNvSpPr>
            <p:nvPr/>
          </p:nvSpPr>
          <p:spPr bwMode="auto">
            <a:xfrm>
              <a:off x="8030096" y="5215796"/>
              <a:ext cx="21985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vi-VN" altLang="en-US" sz="2100" b="1">
                  <a:solidFill>
                    <a:prstClr val="black"/>
                  </a:solidFill>
                  <a:latin typeface="Times New Roman" panose="02020603050405020304" pitchFamily="18" charset="0"/>
                  <a:cs typeface="Times New Roman" panose="02020603050405020304" pitchFamily="18" charset="0"/>
                </a:rPr>
                <a:t>( a + b) </a:t>
              </a:r>
              <a:r>
                <a:rPr lang="en-US" altLang="en-US" sz="2100" b="1">
                  <a:solidFill>
                    <a:prstClr val="black"/>
                  </a:solidFill>
                  <a:latin typeface="Times New Roman" panose="02020603050405020304" pitchFamily="18" charset="0"/>
                  <a:cs typeface="Times New Roman" panose="02020603050405020304" pitchFamily="18" charset="0"/>
                </a:rPr>
                <a:t>.</a:t>
              </a:r>
              <a:r>
                <a:rPr lang="vi-VN" altLang="en-US" sz="2100" b="1">
                  <a:solidFill>
                    <a:prstClr val="black"/>
                  </a:solidFill>
                  <a:latin typeface="Times New Roman" panose="02020603050405020304" pitchFamily="18" charset="0"/>
                  <a:cs typeface="Times New Roman" panose="02020603050405020304" pitchFamily="18" charset="0"/>
                </a:rPr>
                <a:t>h</a:t>
              </a:r>
            </a:p>
          </p:txBody>
        </p:sp>
        <p:sp>
          <p:nvSpPr>
            <p:cNvPr id="4123" name="Text Box 80"/>
            <p:cNvSpPr txBox="1">
              <a:spLocks noChangeArrowheads="1"/>
            </p:cNvSpPr>
            <p:nvPr/>
          </p:nvSpPr>
          <p:spPr bwMode="auto">
            <a:xfrm>
              <a:off x="8618570" y="5713916"/>
              <a:ext cx="6820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vi-VN" altLang="en-US" sz="2100" b="1">
                  <a:solidFill>
                    <a:prstClr val="black"/>
                  </a:solidFill>
                  <a:latin typeface="Times New Roman" panose="02020603050405020304" pitchFamily="18" charset="0"/>
                  <a:cs typeface="Times New Roman" panose="02020603050405020304" pitchFamily="18" charset="0"/>
                </a:rPr>
                <a:t>2</a:t>
              </a:r>
            </a:p>
          </p:txBody>
        </p:sp>
        <p:sp>
          <p:nvSpPr>
            <p:cNvPr id="4124" name="Text Box 77"/>
            <p:cNvSpPr txBox="1">
              <a:spLocks noChangeArrowheads="1"/>
            </p:cNvSpPr>
            <p:nvPr/>
          </p:nvSpPr>
          <p:spPr bwMode="auto">
            <a:xfrm>
              <a:off x="7575749" y="5416693"/>
              <a:ext cx="9411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100" b="1">
                  <a:solidFill>
                    <a:prstClr val="black"/>
                  </a:solidFill>
                  <a:latin typeface="Times New Roman" panose="02020603050405020304" pitchFamily="18" charset="0"/>
                  <a:cs typeface="Times New Roman" panose="02020603050405020304" pitchFamily="18" charset="0"/>
                </a:rPr>
                <a:t> </a:t>
              </a:r>
              <a:r>
                <a:rPr lang="vi-VN" altLang="en-US" sz="2100" b="1">
                  <a:solidFill>
                    <a:prstClr val="black"/>
                  </a:solidFill>
                  <a:latin typeface="Times New Roman" panose="02020603050405020304" pitchFamily="18" charset="0"/>
                  <a:cs typeface="Times New Roman" panose="02020603050405020304" pitchFamily="18" charset="0"/>
                </a:rPr>
                <a:t>S=</a:t>
              </a:r>
            </a:p>
          </p:txBody>
        </p:sp>
        <p:sp>
          <p:nvSpPr>
            <p:cNvPr id="4125" name="Line 79"/>
            <p:cNvSpPr>
              <a:spLocks noChangeShapeType="1"/>
            </p:cNvSpPr>
            <p:nvPr/>
          </p:nvSpPr>
          <p:spPr bwMode="auto">
            <a:xfrm>
              <a:off x="8255140" y="5708321"/>
              <a:ext cx="12512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sp>
        <p:nvSpPr>
          <p:cNvPr id="59" name="Rectangle: Rounded Corners 58">
            <a:extLst/>
          </p:cNvPr>
          <p:cNvSpPr/>
          <p:nvPr/>
        </p:nvSpPr>
        <p:spPr>
          <a:xfrm>
            <a:off x="2036764" y="4113214"/>
            <a:ext cx="1620837" cy="7397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altLang="en-US" b="1" dirty="0">
                <a:solidFill>
                  <a:prstClr val="black"/>
                </a:solidFill>
                <a:latin typeface="Times New Roman" panose="02020603050405020304" pitchFamily="18" charset="0"/>
                <a:cs typeface="Times New Roman" panose="02020603050405020304" pitchFamily="18" charset="0"/>
              </a:rPr>
              <a:t>P = (a + b) . 2</a:t>
            </a:r>
          </a:p>
          <a:p>
            <a:pPr fontAlgn="base">
              <a:spcBef>
                <a:spcPct val="0"/>
              </a:spcBef>
              <a:spcAft>
                <a:spcPct val="0"/>
              </a:spcAft>
              <a:defRPr/>
            </a:pPr>
            <a:r>
              <a:rPr lang="en-US" altLang="en-US" b="1" dirty="0">
                <a:solidFill>
                  <a:prstClr val="black"/>
                </a:solidFill>
                <a:latin typeface="Times New Roman" panose="02020603050405020304" pitchFamily="18" charset="0"/>
                <a:cs typeface="Times New Roman" panose="02020603050405020304" pitchFamily="18" charset="0"/>
              </a:rPr>
              <a:t>S =   a x b</a:t>
            </a:r>
            <a:endParaRPr lang="vi-VN" altLang="en-US" b="1" dirty="0">
              <a:solidFill>
                <a:prstClr val="black"/>
              </a:solidFill>
              <a:latin typeface="Times New Roman" panose="02020603050405020304" pitchFamily="18" charset="0"/>
              <a:ea typeface="Times New Roman" panose="02020603050405020304" pitchFamily="18" charset="0"/>
            </a:endParaRPr>
          </a:p>
        </p:txBody>
      </p:sp>
      <p:sp>
        <p:nvSpPr>
          <p:cNvPr id="4103" name="TextBox 40"/>
          <p:cNvSpPr txBox="1">
            <a:spLocks noChangeArrowheads="1"/>
          </p:cNvSpPr>
          <p:nvPr/>
        </p:nvSpPr>
        <p:spPr bwMode="auto">
          <a:xfrm>
            <a:off x="2274889" y="1252539"/>
            <a:ext cx="81549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(Ta kí hiệu P là chu vi, S là diện tích )</a:t>
            </a:r>
            <a:endParaRPr lang="en-US" alt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1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7814" y="2365376"/>
            <a:ext cx="22637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7026" y="2336801"/>
            <a:ext cx="2651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6" name="Group 85"/>
          <p:cNvGrpSpPr>
            <a:grpSpLocks/>
          </p:cNvGrpSpPr>
          <p:nvPr/>
        </p:nvGrpSpPr>
        <p:grpSpPr bwMode="auto">
          <a:xfrm>
            <a:off x="6378576" y="2933700"/>
            <a:ext cx="1558925" cy="1111250"/>
            <a:chOff x="4265" y="822"/>
            <a:chExt cx="1309" cy="933"/>
          </a:xfrm>
        </p:grpSpPr>
        <p:grpSp>
          <p:nvGrpSpPr>
            <p:cNvPr id="4116" name="Group 86"/>
            <p:cNvGrpSpPr>
              <a:grpSpLocks/>
            </p:cNvGrpSpPr>
            <p:nvPr/>
          </p:nvGrpSpPr>
          <p:grpSpPr bwMode="auto">
            <a:xfrm>
              <a:off x="4265" y="822"/>
              <a:ext cx="1309" cy="933"/>
              <a:chOff x="4265" y="786"/>
              <a:chExt cx="1309" cy="933"/>
            </a:xfrm>
          </p:grpSpPr>
          <p:pic>
            <p:nvPicPr>
              <p:cNvPr id="4118" name="Object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5" y="786"/>
                <a:ext cx="1309" cy="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 Box 88"/>
              <p:cNvSpPr txBox="1">
                <a:spLocks noChangeArrowheads="1"/>
              </p:cNvSpPr>
              <p:nvPr/>
            </p:nvSpPr>
            <p:spPr bwMode="auto">
              <a:xfrm>
                <a:off x="4941" y="1467"/>
                <a:ext cx="3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defRPr/>
                </a:pPr>
                <a:r>
                  <a:rPr lang="en-US" sz="1350" b="1" dirty="0">
                    <a:solidFill>
                      <a:srgbClr val="000000"/>
                    </a:solidFill>
                  </a:rPr>
                  <a:t>a</a:t>
                </a:r>
              </a:p>
            </p:txBody>
          </p:sp>
          <p:sp>
            <p:nvSpPr>
              <p:cNvPr id="45" name="Text Box 89"/>
              <p:cNvSpPr txBox="1">
                <a:spLocks noChangeArrowheads="1"/>
              </p:cNvSpPr>
              <p:nvPr/>
            </p:nvSpPr>
            <p:spPr bwMode="auto">
              <a:xfrm>
                <a:off x="4746" y="1074"/>
                <a:ext cx="3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defRPr/>
                </a:pPr>
                <a:r>
                  <a:rPr lang="en-US" sz="1350" b="1">
                    <a:solidFill>
                      <a:srgbClr val="000000"/>
                    </a:solidFill>
                  </a:rPr>
                  <a:t>h</a:t>
                </a:r>
              </a:p>
            </p:txBody>
          </p:sp>
        </p:grpSp>
        <p:pic>
          <p:nvPicPr>
            <p:cNvPr id="4117" name="Object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5" y="840"/>
              <a:ext cx="34" cy="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6" name="Text Box 88"/>
          <p:cNvSpPr txBox="1">
            <a:spLocks noChangeArrowheads="1"/>
          </p:cNvSpPr>
          <p:nvPr/>
        </p:nvSpPr>
        <p:spPr bwMode="auto">
          <a:xfrm>
            <a:off x="7324725" y="2901950"/>
            <a:ext cx="40005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defRPr/>
            </a:pPr>
            <a:r>
              <a:rPr lang="en-US" sz="1350" b="1" dirty="0">
                <a:solidFill>
                  <a:srgbClr val="000000"/>
                </a:solidFill>
              </a:rPr>
              <a:t>b</a:t>
            </a:r>
          </a:p>
        </p:txBody>
      </p:sp>
      <p:sp>
        <p:nvSpPr>
          <p:cNvPr id="47" name="Text Box 88"/>
          <p:cNvSpPr txBox="1">
            <a:spLocks noChangeArrowheads="1"/>
          </p:cNvSpPr>
          <p:nvPr/>
        </p:nvSpPr>
        <p:spPr bwMode="auto">
          <a:xfrm>
            <a:off x="6481763" y="2930525"/>
            <a:ext cx="40005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defRPr/>
            </a:pPr>
            <a:r>
              <a:rPr lang="en-US" sz="1350" b="1" dirty="0">
                <a:solidFill>
                  <a:srgbClr val="000000"/>
                </a:solidFill>
              </a:rPr>
              <a:t>c</a:t>
            </a:r>
          </a:p>
        </p:txBody>
      </p:sp>
      <p:sp>
        <p:nvSpPr>
          <p:cNvPr id="50" name="Rectangle: Rounded Corners 39">
            <a:extLst/>
          </p:cNvPr>
          <p:cNvSpPr>
            <a:spLocks noRot="1" noChangeAspect="1" noMove="1" noResize="1" noEditPoints="1" noAdjustHandles="1" noChangeArrowheads="1" noChangeShapeType="1" noTextEdit="1"/>
          </p:cNvSpPr>
          <p:nvPr/>
        </p:nvSpPr>
        <p:spPr>
          <a:xfrm>
            <a:off x="6339785" y="4127160"/>
            <a:ext cx="1724618" cy="969583"/>
          </a:xfrm>
          <a:prstGeom prst="roundRect">
            <a:avLst/>
          </a:prstGeom>
          <a:blipFill rotWithShape="0">
            <a:blip r:embed="rId6"/>
            <a:stretch>
              <a:fillRect t="-1840" b="-1840"/>
            </a:stretch>
          </a:blipFill>
        </p:spPr>
        <p:txBody>
          <a:bodyPr/>
          <a:lstStyle/>
          <a:p>
            <a:pPr eaLnBrk="0" fontAlgn="base" hangingPunct="0">
              <a:spcBef>
                <a:spcPct val="0"/>
              </a:spcBef>
              <a:spcAft>
                <a:spcPct val="0"/>
              </a:spcAft>
              <a:defRPr/>
            </a:pPr>
            <a:r>
              <a:rPr lang="en-US">
                <a:noFill/>
                <a:latin typeface="Arial" panose="020B0604020202020204" pitchFamily="34" charset="0"/>
              </a:rPr>
              <a:t> </a:t>
            </a:r>
          </a:p>
        </p:txBody>
      </p:sp>
      <p:sp>
        <p:nvSpPr>
          <p:cNvPr id="4110" name="Title 1"/>
          <p:cNvSpPr txBox="1">
            <a:spLocks/>
          </p:cNvSpPr>
          <p:nvPr/>
        </p:nvSpPr>
        <p:spPr bwMode="auto">
          <a:xfrm>
            <a:off x="6418263" y="2463800"/>
            <a:ext cx="14652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90000"/>
              </a:lnSpc>
              <a:spcBef>
                <a:spcPct val="0"/>
              </a:spcBef>
              <a:spcAft>
                <a:spcPct val="0"/>
              </a:spcAft>
              <a:buNone/>
            </a:pPr>
            <a:r>
              <a:rPr lang="en-US" altLang="en-US" sz="2100" b="1">
                <a:solidFill>
                  <a:prstClr val="black"/>
                </a:solidFill>
                <a:latin typeface="Times New Roman" panose="02020603050405020304" pitchFamily="18" charset="0"/>
                <a:cs typeface="Times New Roman" panose="02020603050405020304" pitchFamily="18" charset="0"/>
              </a:rPr>
              <a:t>Tam giác</a:t>
            </a:r>
          </a:p>
        </p:txBody>
      </p:sp>
      <p:sp>
        <p:nvSpPr>
          <p:cNvPr id="4111" name="Text Box 73"/>
          <p:cNvSpPr txBox="1">
            <a:spLocks noChangeArrowheads="1"/>
          </p:cNvSpPr>
          <p:nvPr/>
        </p:nvSpPr>
        <p:spPr bwMode="auto">
          <a:xfrm>
            <a:off x="8669338" y="3065464"/>
            <a:ext cx="342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1800">
                <a:solidFill>
                  <a:prstClr val="black"/>
                </a:solidFill>
                <a:latin typeface="Times New Roman" panose="02020603050405020304" pitchFamily="18" charset="0"/>
                <a:cs typeface="Times New Roman" panose="02020603050405020304" pitchFamily="18" charset="0"/>
              </a:rPr>
              <a:t>c</a:t>
            </a:r>
            <a:endParaRPr lang="vi-VN" altLang="en-US" sz="1800">
              <a:solidFill>
                <a:prstClr val="black"/>
              </a:solidFill>
              <a:latin typeface="Times New Roman" panose="02020603050405020304" pitchFamily="18" charset="0"/>
              <a:cs typeface="Times New Roman" panose="02020603050405020304" pitchFamily="18" charset="0"/>
            </a:endParaRPr>
          </a:p>
        </p:txBody>
      </p:sp>
      <p:sp>
        <p:nvSpPr>
          <p:cNvPr id="4112" name="Text Box 73"/>
          <p:cNvSpPr txBox="1">
            <a:spLocks noChangeArrowheads="1"/>
          </p:cNvSpPr>
          <p:nvPr/>
        </p:nvSpPr>
        <p:spPr bwMode="auto">
          <a:xfrm>
            <a:off x="9793288" y="3041650"/>
            <a:ext cx="341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1800">
                <a:solidFill>
                  <a:prstClr val="black"/>
                </a:solidFill>
                <a:latin typeface="Times New Roman" panose="02020603050405020304" pitchFamily="18" charset="0"/>
                <a:cs typeface="Times New Roman" panose="02020603050405020304" pitchFamily="18" charset="0"/>
              </a:rPr>
              <a:t>d</a:t>
            </a:r>
            <a:endParaRPr lang="vi-VN" altLang="en-US" sz="1800">
              <a:solidFill>
                <a:prstClr val="black"/>
              </a:solidFill>
              <a:latin typeface="Times New Roman" panose="02020603050405020304" pitchFamily="18" charset="0"/>
              <a:cs typeface="Times New Roman" panose="02020603050405020304" pitchFamily="18" charset="0"/>
            </a:endParaRPr>
          </a:p>
        </p:txBody>
      </p:sp>
      <p:grpSp>
        <p:nvGrpSpPr>
          <p:cNvPr id="56" name="Group 55"/>
          <p:cNvGrpSpPr>
            <a:grpSpLocks/>
          </p:cNvGrpSpPr>
          <p:nvPr/>
        </p:nvGrpSpPr>
        <p:grpSpPr bwMode="auto">
          <a:xfrm>
            <a:off x="8613776" y="3925888"/>
            <a:ext cx="1876425" cy="544512"/>
            <a:chOff x="7575749" y="5243092"/>
            <a:chExt cx="2500493" cy="727598"/>
          </a:xfrm>
        </p:grpSpPr>
        <p:sp>
          <p:nvSpPr>
            <p:cNvPr id="60" name="Rectangle: Rounded Corners 42">
              <a:extLst/>
            </p:cNvPr>
            <p:cNvSpPr/>
            <p:nvPr/>
          </p:nvSpPr>
          <p:spPr>
            <a:xfrm>
              <a:off x="7575749" y="5243092"/>
              <a:ext cx="2206442" cy="69577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vi-VN" altLang="en-US" b="1" dirty="0">
                <a:solidFill>
                  <a:prstClr val="black"/>
                </a:solidFill>
                <a:latin typeface="Times New Roman" panose="02020603050405020304" pitchFamily="18" charset="0"/>
                <a:ea typeface="Times New Roman" panose="02020603050405020304" pitchFamily="18" charset="0"/>
              </a:endParaRPr>
            </a:p>
          </p:txBody>
        </p:sp>
        <p:sp>
          <p:nvSpPr>
            <p:cNvPr id="4115" name="Text Box 77"/>
            <p:cNvSpPr txBox="1">
              <a:spLocks noChangeArrowheads="1"/>
            </p:cNvSpPr>
            <p:nvPr/>
          </p:nvSpPr>
          <p:spPr bwMode="auto">
            <a:xfrm>
              <a:off x="7575749" y="5416693"/>
              <a:ext cx="2500493"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100" b="1">
                  <a:solidFill>
                    <a:prstClr val="black"/>
                  </a:solidFill>
                  <a:latin typeface="Times New Roman" panose="02020603050405020304" pitchFamily="18" charset="0"/>
                  <a:cs typeface="Times New Roman" panose="02020603050405020304" pitchFamily="18" charset="0"/>
                </a:rPr>
                <a:t> </a:t>
              </a:r>
              <a:r>
                <a:rPr lang="vi-VN" altLang="en-US" sz="2100" b="1">
                  <a:solidFill>
                    <a:prstClr val="black"/>
                  </a:solidFill>
                  <a:latin typeface="Times New Roman" panose="02020603050405020304" pitchFamily="18" charset="0"/>
                  <a:cs typeface="Times New Roman" panose="02020603050405020304" pitchFamily="18" charset="0"/>
                </a:rPr>
                <a:t>S=</a:t>
              </a:r>
              <a:r>
                <a:rPr lang="en-US" altLang="en-US" sz="2100" b="1">
                  <a:solidFill>
                    <a:prstClr val="black"/>
                  </a:solidFill>
                  <a:latin typeface="Times New Roman" panose="02020603050405020304" pitchFamily="18" charset="0"/>
                  <a:cs typeface="Times New Roman" panose="02020603050405020304" pitchFamily="18" charset="0"/>
                </a:rPr>
                <a:t> a+b+c+d</a:t>
              </a:r>
              <a:endParaRPr lang="vi-VN" altLang="en-US" sz="2100" b="1">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35828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p:cNvSpPr txBox="1">
            <a:spLocks noChangeArrowheads="1"/>
          </p:cNvSpPr>
          <p:nvPr/>
        </p:nvSpPr>
        <p:spPr bwMode="auto">
          <a:xfrm>
            <a:off x="1905000" y="222250"/>
            <a:ext cx="81549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8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Chu vi, diện tích của hình bình hành, hình thoi:</a:t>
            </a:r>
            <a:endParaRPr lang="en-US" altLang="en-US" sz="2800"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23" name="TextBox 40"/>
          <p:cNvSpPr txBox="1">
            <a:spLocks noChangeArrowheads="1"/>
          </p:cNvSpPr>
          <p:nvPr/>
        </p:nvSpPr>
        <p:spPr bwMode="auto">
          <a:xfrm>
            <a:off x="2098675" y="762000"/>
            <a:ext cx="81549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8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a) Chu vi, diện tích của hình bình hành:</a:t>
            </a:r>
            <a:endParaRPr lang="en-US" alt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Rounded Corners 1">
            <a:extLst/>
          </p:cNvPr>
          <p:cNvSpPr/>
          <p:nvPr/>
        </p:nvSpPr>
        <p:spPr>
          <a:xfrm>
            <a:off x="1524001" y="1584325"/>
            <a:ext cx="5224463" cy="1828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sz="2800" dirty="0">
                <a:solidFill>
                  <a:prstClr val="black"/>
                </a:solidFill>
                <a:latin typeface="Times New Roman" panose="02020603050405020304" pitchFamily="18" charset="0"/>
                <a:cs typeface="Times New Roman" panose="02020603050405020304" pitchFamily="18" charset="0"/>
              </a:rPr>
              <a:t>HĐ 1: </a:t>
            </a:r>
            <a:r>
              <a:rPr lang="en-US" sz="2800" dirty="0" err="1">
                <a:solidFill>
                  <a:prstClr val="black"/>
                </a:solidFill>
                <a:latin typeface="Times New Roman" panose="02020603050405020304" pitchFamily="18" charset="0"/>
                <a:cs typeface="Times New Roman" panose="02020603050405020304" pitchFamily="18" charset="0"/>
              </a:rPr>
              <a:t>Vẽ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giấy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kẻ</a:t>
            </a:r>
            <a:r>
              <a:rPr lang="en-US" sz="2800" dirty="0">
                <a:solidFill>
                  <a:prstClr val="black"/>
                </a:solidFill>
                <a:latin typeface="Times New Roman" panose="02020603050405020304" pitchFamily="18" charset="0"/>
                <a:cs typeface="Times New Roman" panose="02020603050405020304" pitchFamily="18" charset="0"/>
              </a:rPr>
              <a:t> ô </a:t>
            </a:r>
            <a:r>
              <a:rPr lang="en-US" sz="2800" dirty="0" err="1">
                <a:solidFill>
                  <a:prstClr val="black"/>
                </a:solidFill>
                <a:latin typeface="Times New Roman" panose="02020603050405020304" pitchFamily="18" charset="0"/>
                <a:cs typeface="Times New Roman" panose="02020603050405020304" pitchFamily="18" charset="0"/>
              </a:rPr>
              <a:t>vuông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rồi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cắt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ghép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nhật</a:t>
            </a:r>
            <a:endParaRPr lang="en-US" sz="2800" dirty="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defRPr/>
            </a:pP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2" name="Rectangle: Rounded Corners 11">
            <a:extLst/>
          </p:cNvPr>
          <p:cNvSpPr/>
          <p:nvPr/>
        </p:nvSpPr>
        <p:spPr>
          <a:xfrm>
            <a:off x="1524001" y="3490914"/>
            <a:ext cx="5224463" cy="32146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sz="2800" dirty="0">
                <a:solidFill>
                  <a:prstClr val="black"/>
                </a:solidFill>
                <a:latin typeface="Times New Roman" panose="02020603050405020304" pitchFamily="18" charset="0"/>
                <a:cs typeface="Times New Roman" panose="02020603050405020304" pitchFamily="18" charset="0"/>
              </a:rPr>
              <a:t>So </a:t>
            </a:r>
            <a:r>
              <a:rPr lang="en-US" sz="2800" dirty="0" err="1">
                <a:solidFill>
                  <a:prstClr val="black"/>
                </a:solidFill>
                <a:latin typeface="Times New Roman" panose="02020603050405020304" pitchFamily="18" charset="0"/>
                <a:cs typeface="Times New Roman" panose="02020603050405020304" pitchFamily="18" charset="0"/>
              </a:rPr>
              <a:t>sánh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chiều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cao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ứng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chiều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chiều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cs typeface="Times New Roman" panose="02020603050405020304" pitchFamily="18" charset="0"/>
              </a:rPr>
              <a:t>, so </a:t>
            </a:r>
            <a:r>
              <a:rPr lang="en-US" sz="2800" dirty="0" err="1">
                <a:solidFill>
                  <a:prstClr val="black"/>
                </a:solidFill>
                <a:latin typeface="Times New Roman" panose="02020603050405020304" pitchFamily="18" charset="0"/>
                <a:cs typeface="Times New Roman" panose="02020603050405020304" pitchFamily="18" charset="0"/>
              </a:rPr>
              <a:t>sánh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nhật</a:t>
            </a:r>
            <a:endParaRPr lang="en-US" sz="2800" dirty="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defRPr/>
            </a:pP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3" name="Rectangle: Rounded Corners 12">
            <a:extLst/>
          </p:cNvPr>
          <p:cNvSpPr/>
          <p:nvPr/>
        </p:nvSpPr>
        <p:spPr>
          <a:xfrm>
            <a:off x="6884988" y="1600201"/>
            <a:ext cx="3821112" cy="18129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sz="2400" dirty="0" err="1">
                <a:solidFill>
                  <a:prstClr val="black"/>
                </a:solidFill>
                <a:latin typeface="Times New Roman" panose="02020603050405020304" pitchFamily="18" charset="0"/>
                <a:cs typeface="Times New Roman" panose="02020603050405020304" pitchFamily="18" charset="0"/>
              </a:rPr>
              <a:t>Hoạt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nhóm</a:t>
            </a:r>
            <a:r>
              <a:rPr lang="en-US" sz="2400" dirty="0">
                <a:solidFill>
                  <a:prstClr val="black"/>
                </a:solidFill>
                <a:latin typeface="Times New Roman" panose="02020603050405020304" pitchFamily="18" charset="0"/>
                <a:cs typeface="Times New Roman" panose="02020603050405020304" pitchFamily="18" charset="0"/>
              </a:rPr>
              <a:t>: 8HS/</a:t>
            </a:r>
            <a:r>
              <a:rPr lang="en-US" sz="2400" dirty="0" err="1">
                <a:solidFill>
                  <a:prstClr val="black"/>
                </a:solidFill>
                <a:latin typeface="Times New Roman" panose="02020603050405020304" pitchFamily="18" charset="0"/>
                <a:cs typeface="Times New Roman" panose="02020603050405020304" pitchFamily="18" charset="0"/>
              </a:rPr>
              <a:t>nhóm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3 </a:t>
            </a:r>
            <a:r>
              <a:rPr lang="en-US" sz="2400" dirty="0" err="1">
                <a:solidFill>
                  <a:prstClr val="black"/>
                </a:solidFill>
                <a:latin typeface="Times New Roman" panose="02020603050405020304" pitchFamily="18" charset="0"/>
                <a:cs typeface="Times New Roman" panose="02020603050405020304" pitchFamily="18" charset="0"/>
              </a:rPr>
              <a:t>phút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hoàn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hoạt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động</a:t>
            </a:r>
            <a:r>
              <a:rPr lang="en-US" sz="2400" dirty="0">
                <a:solidFill>
                  <a:prstClr val="black"/>
                </a:solidFill>
                <a:latin typeface="Times New Roman" panose="02020603050405020304" pitchFamily="18" charset="0"/>
                <a:cs typeface="Times New Roman" panose="02020603050405020304" pitchFamily="18" charset="0"/>
              </a:rPr>
              <a:t> 1; 2 </a:t>
            </a:r>
            <a:r>
              <a:rPr lang="en-US" sz="2400" dirty="0" err="1">
                <a:solidFill>
                  <a:prstClr val="black"/>
                </a:solidFill>
                <a:latin typeface="Times New Roman" panose="02020603050405020304" pitchFamily="18" charset="0"/>
                <a:cs typeface="Times New Roman" panose="02020603050405020304" pitchFamily="18" charset="0"/>
              </a:rPr>
              <a:t>theo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hướng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dẫn</a:t>
            </a:r>
            <a:endParaRPr lang="en-US" sz="2400" dirty="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defRPr/>
            </a:pPr>
            <a:endParaRPr lang="en-US" dirty="0">
              <a:solidFill>
                <a:prstClr val="white"/>
              </a:solidFill>
              <a:latin typeface="Times New Roman" panose="02020603050405020304" pitchFamily="18" charset="0"/>
              <a:cs typeface="Times New Roman" panose="02020603050405020304" pitchFamily="18" charset="0"/>
            </a:endParaRPr>
          </a:p>
        </p:txBody>
      </p:sp>
      <p:grpSp>
        <p:nvGrpSpPr>
          <p:cNvPr id="9" name="Group 8"/>
          <p:cNvGrpSpPr>
            <a:grpSpLocks/>
          </p:cNvGrpSpPr>
          <p:nvPr/>
        </p:nvGrpSpPr>
        <p:grpSpPr bwMode="auto">
          <a:xfrm>
            <a:off x="7124700" y="4343401"/>
            <a:ext cx="3162300" cy="1376363"/>
            <a:chOff x="1981200" y="1150171"/>
            <a:chExt cx="3162300" cy="1375636"/>
          </a:xfrm>
        </p:grpSpPr>
        <p:cxnSp>
          <p:nvCxnSpPr>
            <p:cNvPr id="10" name="Straight Connector 9"/>
            <p:cNvCxnSpPr/>
            <p:nvPr/>
          </p:nvCxnSpPr>
          <p:spPr>
            <a:xfrm>
              <a:off x="2670175" y="1150171"/>
              <a:ext cx="2473325"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981200" y="2519460"/>
              <a:ext cx="2438400"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4419600" y="1150171"/>
              <a:ext cx="723900" cy="1364529"/>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2006600" y="1151758"/>
              <a:ext cx="654050" cy="1374049"/>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6" name="Right Triangle 15"/>
          <p:cNvSpPr/>
          <p:nvPr/>
        </p:nvSpPr>
        <p:spPr>
          <a:xfrm rot="16200000">
            <a:off x="6765925" y="4686300"/>
            <a:ext cx="1371600" cy="6858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grpSp>
        <p:nvGrpSpPr>
          <p:cNvPr id="17" name="Group 16"/>
          <p:cNvGrpSpPr>
            <a:grpSpLocks/>
          </p:cNvGrpSpPr>
          <p:nvPr/>
        </p:nvGrpSpPr>
        <p:grpSpPr bwMode="auto">
          <a:xfrm>
            <a:off x="7804151" y="4332288"/>
            <a:ext cx="2449513" cy="1384300"/>
            <a:chOff x="4521350" y="3165435"/>
            <a:chExt cx="2450951" cy="1384373"/>
          </a:xfrm>
        </p:grpSpPr>
        <p:cxnSp>
          <p:nvCxnSpPr>
            <p:cNvPr id="18" name="Straight Connector 17"/>
            <p:cNvCxnSpPr/>
            <p:nvPr/>
          </p:nvCxnSpPr>
          <p:spPr>
            <a:xfrm>
              <a:off x="4534057" y="3186073"/>
              <a:ext cx="2438244"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4534057" y="4548220"/>
              <a:ext cx="1777456" cy="158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6311513" y="3186073"/>
              <a:ext cx="660788" cy="136373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4521350" y="3165435"/>
              <a:ext cx="12707" cy="1384373"/>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3700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2"/>
                                        </p:tgtEl>
                                        <p:attrNameLst>
                                          <p:attrName>ppt_y</p:attrName>
                                        </p:attrNameLst>
                                      </p:cBhvr>
                                      <p:tavLst>
                                        <p:tav tm="0">
                                          <p:val>
                                            <p:strVal val="#ppt_y"/>
                                          </p:val>
                                        </p:tav>
                                        <p:tav tm="100000">
                                          <p:val>
                                            <p:strVal val="#ppt_y"/>
                                          </p:val>
                                        </p:tav>
                                      </p:tavLst>
                                    </p:anim>
                                    <p:anim calcmode="lin" valueType="num">
                                      <p:cBhvr>
                                        <p:cTn id="2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xit" presetSubtype="0" fill="hold"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path" presetSubtype="0" accel="50000" decel="50000" fill="hold" grpId="1" nodeType="clickEffect">
                                  <p:stCondLst>
                                    <p:cond delay="0"/>
                                  </p:stCondLst>
                                  <p:childTnLst>
                                    <p:animMotion origin="layout" path="M -3.88889E-6 -3.33333E-6 L 0.27084 -3.33333E-6 " pathEditMode="relative" rAng="0" ptsTypes="AA">
                                      <p:cBhvr>
                                        <p:cTn id="43" dur="2000" fill="hold"/>
                                        <p:tgtEl>
                                          <p:spTgt spid="16"/>
                                        </p:tgtEl>
                                        <p:attrNameLst>
                                          <p:attrName>ppt_x</p:attrName>
                                          <p:attrName>ppt_y</p:attrName>
                                        </p:attrNameLst>
                                      </p:cBhvr>
                                      <p:rCtr x="1354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p:cNvPr>
          <p:cNvSpPr/>
          <p:nvPr/>
        </p:nvSpPr>
        <p:spPr>
          <a:xfrm>
            <a:off x="1958975" y="3411538"/>
            <a:ext cx="5265738" cy="12636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black"/>
                </a:solidFill>
                <a:latin typeface="Times New Roman" panose="02020603050405020304" pitchFamily="18" charset="0"/>
                <a:cs typeface="Times New Roman" panose="02020603050405020304" pitchFamily="18" charset="0"/>
              </a:rPr>
              <a:t>VD1: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10m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chiều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cao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ứng</a:t>
            </a:r>
            <a:r>
              <a:rPr lang="en-US" sz="2800" dirty="0">
                <a:solidFill>
                  <a:prstClr val="black"/>
                </a:solidFill>
                <a:latin typeface="Times New Roman" panose="02020603050405020304" pitchFamily="18" charset="0"/>
                <a:cs typeface="Times New Roman" panose="02020603050405020304" pitchFamily="18" charset="0"/>
              </a:rPr>
              <a:t> 5m,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p>
        </p:txBody>
      </p:sp>
      <p:sp>
        <p:nvSpPr>
          <p:cNvPr id="7" name="Rectangle: Rounded Corners 6">
            <a:extLst/>
          </p:cNvPr>
          <p:cNvSpPr/>
          <p:nvPr/>
        </p:nvSpPr>
        <p:spPr>
          <a:xfrm>
            <a:off x="1906588" y="5095875"/>
            <a:ext cx="5205412" cy="6540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 S=10.5= 50 (m</a:t>
            </a:r>
            <a:r>
              <a:rPr lang="en-US" sz="2800" b="1" baseline="30000" dirty="0">
                <a:solidFill>
                  <a:prstClr val="black"/>
                </a:solidFill>
                <a:latin typeface="Times New Roman" panose="02020603050405020304" pitchFamily="18" charset="0"/>
                <a:cs typeface="Times New Roman" panose="02020603050405020304" pitchFamily="18" charset="0"/>
              </a:rPr>
              <a:t>2</a:t>
            </a:r>
            <a:r>
              <a:rPr lang="en-US" sz="2800" b="1" dirty="0">
                <a:solidFill>
                  <a:prstClr val="black"/>
                </a:solidFill>
                <a:latin typeface="Times New Roman" panose="02020603050405020304" pitchFamily="18" charset="0"/>
                <a:cs typeface="Times New Roman" panose="02020603050405020304" pitchFamily="18" charset="0"/>
              </a:rPr>
              <a:t>) </a:t>
            </a:r>
            <a:endParaRPr lang="en-US" sz="2800" b="1" baseline="30000" dirty="0">
              <a:solidFill>
                <a:prstClr val="black"/>
              </a:solidFill>
              <a:latin typeface="Times New Roman" panose="02020603050405020304" pitchFamily="18" charset="0"/>
              <a:cs typeface="Times New Roman" panose="02020603050405020304" pitchFamily="18" charset="0"/>
            </a:endParaRPr>
          </a:p>
        </p:txBody>
      </p:sp>
      <p:sp>
        <p:nvSpPr>
          <p:cNvPr id="6148" name="TextBox 4"/>
          <p:cNvSpPr txBox="1">
            <a:spLocks noChangeArrowheads="1"/>
          </p:cNvSpPr>
          <p:nvPr/>
        </p:nvSpPr>
        <p:spPr bwMode="auto">
          <a:xfrm>
            <a:off x="1917701" y="352425"/>
            <a:ext cx="80756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8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Chu vi, diện tích của hình bình hành, hình thoi:</a:t>
            </a:r>
            <a:endParaRPr lang="en-US" altLang="en-US" sz="2800"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49" name="TextBox 7"/>
          <p:cNvSpPr txBox="1">
            <a:spLocks noChangeArrowheads="1"/>
          </p:cNvSpPr>
          <p:nvPr/>
        </p:nvSpPr>
        <p:spPr bwMode="auto">
          <a:xfrm>
            <a:off x="2209801" y="941389"/>
            <a:ext cx="7345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8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a) Chu vi, diện tích của hình bình hành:</a:t>
            </a:r>
            <a:endParaRPr lang="en-US" alt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 name="Group 91"/>
          <p:cNvGrpSpPr>
            <a:grpSpLocks/>
          </p:cNvGrpSpPr>
          <p:nvPr/>
        </p:nvGrpSpPr>
        <p:grpSpPr bwMode="auto">
          <a:xfrm>
            <a:off x="2327275" y="1917701"/>
            <a:ext cx="2846388" cy="1412875"/>
            <a:chOff x="2064" y="2496"/>
            <a:chExt cx="1786" cy="953"/>
          </a:xfrm>
        </p:grpSpPr>
        <p:grpSp>
          <p:nvGrpSpPr>
            <p:cNvPr id="6158" name="Group 92"/>
            <p:cNvGrpSpPr>
              <a:grpSpLocks/>
            </p:cNvGrpSpPr>
            <p:nvPr/>
          </p:nvGrpSpPr>
          <p:grpSpPr bwMode="auto">
            <a:xfrm>
              <a:off x="2064" y="2496"/>
              <a:ext cx="1786" cy="953"/>
              <a:chOff x="2064" y="2496"/>
              <a:chExt cx="1786" cy="953"/>
            </a:xfrm>
          </p:grpSpPr>
          <p:pic>
            <p:nvPicPr>
              <p:cNvPr id="6160" name="Object 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 y="2496"/>
                <a:ext cx="1786" cy="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61" name="Text Box 94"/>
              <p:cNvSpPr txBox="1">
                <a:spLocks noChangeArrowheads="1"/>
              </p:cNvSpPr>
              <p:nvPr/>
            </p:nvSpPr>
            <p:spPr bwMode="auto">
              <a:xfrm>
                <a:off x="2794" y="3200"/>
                <a:ext cx="33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1800" b="1">
                    <a:solidFill>
                      <a:srgbClr val="000000"/>
                    </a:solidFill>
                    <a:latin typeface="Arial" panose="020B0604020202020204" pitchFamily="34" charset="0"/>
                  </a:rPr>
                  <a:t>a</a:t>
                </a:r>
              </a:p>
            </p:txBody>
          </p:sp>
          <p:sp>
            <p:nvSpPr>
              <p:cNvPr id="6162" name="Text Box 95"/>
              <p:cNvSpPr txBox="1">
                <a:spLocks noChangeArrowheads="1"/>
              </p:cNvSpPr>
              <p:nvPr/>
            </p:nvSpPr>
            <p:spPr bwMode="auto">
              <a:xfrm>
                <a:off x="2534" y="2784"/>
                <a:ext cx="33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1800" b="1">
                    <a:solidFill>
                      <a:srgbClr val="000000"/>
                    </a:solidFill>
                    <a:latin typeface="Arial" panose="020B0604020202020204" pitchFamily="34" charset="0"/>
                  </a:rPr>
                  <a:t>h</a:t>
                </a:r>
              </a:p>
            </p:txBody>
          </p:sp>
        </p:grpSp>
        <p:sp>
          <p:nvSpPr>
            <p:cNvPr id="6159" name="Line 96"/>
            <p:cNvSpPr>
              <a:spLocks noChangeShapeType="1"/>
            </p:cNvSpPr>
            <p:nvPr/>
          </p:nvSpPr>
          <p:spPr bwMode="auto">
            <a:xfrm>
              <a:off x="2532" y="2514"/>
              <a:ext cx="0" cy="720"/>
            </a:xfrm>
            <a:prstGeom prst="line">
              <a:avLst/>
            </a:prstGeom>
            <a:noFill/>
            <a:ln w="3810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15" name="Group 91"/>
          <p:cNvGrpSpPr>
            <a:grpSpLocks/>
          </p:cNvGrpSpPr>
          <p:nvPr/>
        </p:nvGrpSpPr>
        <p:grpSpPr bwMode="auto">
          <a:xfrm>
            <a:off x="7391401" y="3429002"/>
            <a:ext cx="3014663" cy="1541127"/>
            <a:chOff x="2064" y="2496"/>
            <a:chExt cx="1786" cy="902"/>
          </a:xfrm>
        </p:grpSpPr>
        <p:grpSp>
          <p:nvGrpSpPr>
            <p:cNvPr id="6153" name="Group 92"/>
            <p:cNvGrpSpPr>
              <a:grpSpLocks/>
            </p:cNvGrpSpPr>
            <p:nvPr/>
          </p:nvGrpSpPr>
          <p:grpSpPr bwMode="auto">
            <a:xfrm>
              <a:off x="2064" y="2496"/>
              <a:ext cx="1786" cy="902"/>
              <a:chOff x="2064" y="2496"/>
              <a:chExt cx="1786" cy="902"/>
            </a:xfrm>
          </p:grpSpPr>
          <p:pic>
            <p:nvPicPr>
              <p:cNvPr id="6155" name="Object 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 y="2496"/>
                <a:ext cx="1786" cy="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94"/>
              <p:cNvSpPr txBox="1">
                <a:spLocks noChangeArrowheads="1"/>
              </p:cNvSpPr>
              <p:nvPr/>
            </p:nvSpPr>
            <p:spPr bwMode="auto">
              <a:xfrm>
                <a:off x="2784" y="3222"/>
                <a:ext cx="435"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defRPr/>
                </a:pPr>
                <a:r>
                  <a:rPr lang="en-US" sz="1350" b="1" dirty="0">
                    <a:solidFill>
                      <a:srgbClr val="000000"/>
                    </a:solidFill>
                  </a:rPr>
                  <a:t>10m</a:t>
                </a:r>
              </a:p>
            </p:txBody>
          </p:sp>
          <p:sp>
            <p:nvSpPr>
              <p:cNvPr id="20" name="Text Box 95"/>
              <p:cNvSpPr txBox="1">
                <a:spLocks noChangeArrowheads="1"/>
              </p:cNvSpPr>
              <p:nvPr/>
            </p:nvSpPr>
            <p:spPr bwMode="auto">
              <a:xfrm>
                <a:off x="2519" y="2784"/>
                <a:ext cx="336"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defRPr/>
                </a:pPr>
                <a:r>
                  <a:rPr lang="en-US" sz="1350" b="1" dirty="0">
                    <a:solidFill>
                      <a:srgbClr val="000000"/>
                    </a:solidFill>
                  </a:rPr>
                  <a:t>5m</a:t>
                </a:r>
              </a:p>
            </p:txBody>
          </p:sp>
        </p:grpSp>
        <p:sp>
          <p:nvSpPr>
            <p:cNvPr id="6154" name="Line 96"/>
            <p:cNvSpPr>
              <a:spLocks noChangeShapeType="1"/>
            </p:cNvSpPr>
            <p:nvPr/>
          </p:nvSpPr>
          <p:spPr bwMode="auto">
            <a:xfrm>
              <a:off x="2532" y="2514"/>
              <a:ext cx="0" cy="720"/>
            </a:xfrm>
            <a:prstGeom prst="line">
              <a:avLst/>
            </a:prstGeom>
            <a:noFill/>
            <a:ln w="3810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sp>
        <p:nvSpPr>
          <p:cNvPr id="21" name="Title 1"/>
          <p:cNvSpPr txBox="1">
            <a:spLocks/>
          </p:cNvSpPr>
          <p:nvPr/>
        </p:nvSpPr>
        <p:spPr bwMode="auto">
          <a:xfrm>
            <a:off x="5334000" y="1816101"/>
            <a:ext cx="49530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90000"/>
              </a:lnSpc>
              <a:spcBef>
                <a:spcPct val="0"/>
              </a:spcBef>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Diện tích hình bình hành có độ dài một cạnh a và chiều cao tương ứng h là  S = a.h</a:t>
            </a:r>
          </a:p>
        </p:txBody>
      </p:sp>
    </p:spTree>
    <p:extLst>
      <p:ext uri="{BB962C8B-B14F-4D97-AF65-F5344CB8AC3E}">
        <p14:creationId xmlns:p14="http://schemas.microsoft.com/office/powerpoint/2010/main" val="2762619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anim calcmode="lin" valueType="num">
                                      <p:cBhvr>
                                        <p:cTn id="9" dur="3000" fill="hold"/>
                                        <p:tgtEl>
                                          <p:spTgt spid="9"/>
                                        </p:tgtEl>
                                        <p:attrNameLst>
                                          <p:attrName>style.rotation</p:attrName>
                                        </p:attrNameLst>
                                      </p:cBhvr>
                                      <p:tavLst>
                                        <p:tav tm="0">
                                          <p:val>
                                            <p:fltVal val="90"/>
                                          </p:val>
                                        </p:tav>
                                        <p:tav tm="100000">
                                          <p:val>
                                            <p:fltVal val="0"/>
                                          </p:val>
                                        </p:tav>
                                      </p:tavLst>
                                    </p:anim>
                                    <p:animEffect transition="in" filter="fade">
                                      <p:cBhvr>
                                        <p:cTn id="10" dur="3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1976439" y="457200"/>
            <a:ext cx="81549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8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Diện tích của hình bình hành, hình thoi:</a:t>
            </a:r>
            <a:endParaRPr lang="en-US" altLang="en-US" sz="2800"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71" name="TextBox 40"/>
          <p:cNvSpPr txBox="1">
            <a:spLocks noChangeArrowheads="1"/>
          </p:cNvSpPr>
          <p:nvPr/>
        </p:nvSpPr>
        <p:spPr bwMode="auto">
          <a:xfrm>
            <a:off x="2195514" y="990600"/>
            <a:ext cx="81549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8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b) Diện tích của hình thoi :</a:t>
            </a:r>
            <a:endParaRPr lang="en-US" alt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a:extLst/>
          </p:cNvPr>
          <p:cNvSpPr/>
          <p:nvPr/>
        </p:nvSpPr>
        <p:spPr>
          <a:xfrm>
            <a:off x="1920875" y="4106864"/>
            <a:ext cx="4275138" cy="24463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sz="2800" dirty="0">
                <a:solidFill>
                  <a:prstClr val="black"/>
                </a:solidFill>
                <a:latin typeface="Times New Roman" panose="02020603050405020304" pitchFamily="18" charset="0"/>
                <a:cs typeface="Times New Roman" panose="02020603050405020304" pitchFamily="18" charset="0"/>
              </a:rPr>
              <a:t> So </a:t>
            </a:r>
            <a:r>
              <a:rPr lang="en-US" sz="2800" dirty="0" err="1">
                <a:solidFill>
                  <a:prstClr val="black"/>
                </a:solidFill>
                <a:latin typeface="Times New Roman" panose="02020603050405020304" pitchFamily="18" charset="0"/>
                <a:cs typeface="Times New Roman" panose="02020603050405020304" pitchFamily="18" charset="0"/>
              </a:rPr>
              <a:t>sánh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thoi</a:t>
            </a:r>
            <a:r>
              <a:rPr lang="en-US" sz="2800" dirty="0">
                <a:solidFill>
                  <a:prstClr val="black"/>
                </a:solidFill>
                <a:latin typeface="Times New Roman" panose="02020603050405020304" pitchFamily="18" charset="0"/>
                <a:cs typeface="Times New Roman" panose="02020603050405020304" pitchFamily="18" charset="0"/>
              </a:rPr>
              <a:t> ban </a:t>
            </a:r>
            <a:r>
              <a:rPr lang="en-US" sz="2800" dirty="0" err="1">
                <a:solidFill>
                  <a:prstClr val="black"/>
                </a:solidFill>
                <a:latin typeface="Times New Roman" panose="02020603050405020304" pitchFamily="18" charset="0"/>
                <a:cs typeface="Times New Roman" panose="02020603050405020304" pitchFamily="18" charset="0"/>
              </a:rPr>
              <a:t>đầu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nhật</a:t>
            </a:r>
            <a:endParaRPr lang="en-US" sz="2800" dirty="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defRPr/>
            </a:pP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8" name="Rectangle: Rounded Corners 7">
            <a:extLst/>
          </p:cNvPr>
          <p:cNvSpPr/>
          <p:nvPr/>
        </p:nvSpPr>
        <p:spPr>
          <a:xfrm>
            <a:off x="1976438" y="1905001"/>
            <a:ext cx="4348162" cy="18335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sz="2800" dirty="0">
                <a:solidFill>
                  <a:prstClr val="black"/>
                </a:solidFill>
                <a:latin typeface="Times New Roman" panose="02020603050405020304" pitchFamily="18" charset="0"/>
                <a:cs typeface="Times New Roman" panose="02020603050405020304" pitchFamily="18" charset="0"/>
              </a:rPr>
              <a:t>HĐ 2: </a:t>
            </a:r>
            <a:r>
              <a:rPr lang="en-US" sz="2800" dirty="0" err="1">
                <a:solidFill>
                  <a:prstClr val="black"/>
                </a:solidFill>
                <a:latin typeface="Times New Roman" panose="02020603050405020304" pitchFamily="18" charset="0"/>
                <a:cs typeface="Times New Roman" panose="02020603050405020304" pitchFamily="18" charset="0"/>
              </a:rPr>
              <a:t>Vẽ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thoi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giấy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kẻ</a:t>
            </a:r>
            <a:r>
              <a:rPr lang="en-US" sz="2800" dirty="0">
                <a:solidFill>
                  <a:prstClr val="black"/>
                </a:solidFill>
                <a:latin typeface="Times New Roman" panose="02020603050405020304" pitchFamily="18" charset="0"/>
                <a:cs typeface="Times New Roman" panose="02020603050405020304" pitchFamily="18" charset="0"/>
              </a:rPr>
              <a:t> ô </a:t>
            </a:r>
            <a:r>
              <a:rPr lang="en-US" sz="2800" dirty="0" err="1">
                <a:solidFill>
                  <a:prstClr val="black"/>
                </a:solidFill>
                <a:latin typeface="Times New Roman" panose="02020603050405020304" pitchFamily="18" charset="0"/>
                <a:cs typeface="Times New Roman" panose="02020603050405020304" pitchFamily="18" charset="0"/>
              </a:rPr>
              <a:t>vuông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rồi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cắt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ghép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nhật</a:t>
            </a:r>
            <a:endParaRPr lang="en-US" sz="2800" dirty="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defRPr/>
            </a:pPr>
            <a:endParaRPr lang="en-US" sz="2800" dirty="0">
              <a:solidFill>
                <a:prstClr val="white"/>
              </a:solidFill>
              <a:latin typeface="Times New Roman" panose="02020603050405020304" pitchFamily="18" charset="0"/>
              <a:cs typeface="Times New Roman" panose="02020603050405020304" pitchFamily="18" charset="0"/>
            </a:endParaRPr>
          </a:p>
        </p:txBody>
      </p:sp>
      <p:grpSp>
        <p:nvGrpSpPr>
          <p:cNvPr id="7174" name="Group 10"/>
          <p:cNvGrpSpPr>
            <a:grpSpLocks/>
          </p:cNvGrpSpPr>
          <p:nvPr/>
        </p:nvGrpSpPr>
        <p:grpSpPr bwMode="auto">
          <a:xfrm>
            <a:off x="6705600" y="1781176"/>
            <a:ext cx="3549650" cy="2062163"/>
            <a:chOff x="3810000" y="1870074"/>
            <a:chExt cx="3549650" cy="2062167"/>
          </a:xfrm>
        </p:grpSpPr>
        <p:sp>
          <p:nvSpPr>
            <p:cNvPr id="7185" name="AutoShape 24"/>
            <p:cNvSpPr>
              <a:spLocks noChangeArrowheads="1"/>
            </p:cNvSpPr>
            <p:nvPr/>
          </p:nvSpPr>
          <p:spPr bwMode="auto">
            <a:xfrm>
              <a:off x="4213225" y="2265362"/>
              <a:ext cx="2743200" cy="685802"/>
            </a:xfrm>
            <a:prstGeom prst="triangle">
              <a:avLst>
                <a:gd name="adj" fmla="val 50000"/>
              </a:avLst>
            </a:prstGeom>
            <a:solidFill>
              <a:srgbClr val="00B0F0"/>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sz="2800">
                <a:solidFill>
                  <a:prstClr val="black"/>
                </a:solidFill>
                <a:latin typeface="Garamond" panose="02020404030301010803" pitchFamily="18" charset="0"/>
              </a:endParaRPr>
            </a:p>
          </p:txBody>
        </p:sp>
        <p:sp>
          <p:nvSpPr>
            <p:cNvPr id="13" name="AutoShape 25"/>
            <p:cNvSpPr>
              <a:spLocks noChangeArrowheads="1"/>
            </p:cNvSpPr>
            <p:nvPr/>
          </p:nvSpPr>
          <p:spPr bwMode="auto">
            <a:xfrm rot="10800000">
              <a:off x="4213225" y="2971801"/>
              <a:ext cx="2743200" cy="685801"/>
            </a:xfrm>
            <a:prstGeom prst="triangle">
              <a:avLst>
                <a:gd name="adj" fmla="val 50000"/>
              </a:avLst>
            </a:prstGeom>
            <a:solidFill>
              <a:srgbClr val="7030A0"/>
            </a:solidFill>
            <a:ln w="28575">
              <a:solidFill>
                <a:srgbClr val="FF66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solidFill>
                  <a:srgbClr val="C0504D">
                    <a:lumMod val="75000"/>
                  </a:srgbClr>
                </a:solidFill>
              </a:endParaRPr>
            </a:p>
          </p:txBody>
        </p:sp>
        <p:sp>
          <p:nvSpPr>
            <p:cNvPr id="7187" name="Line 26"/>
            <p:cNvSpPr>
              <a:spLocks noChangeShapeType="1"/>
            </p:cNvSpPr>
            <p:nvPr/>
          </p:nvSpPr>
          <p:spPr bwMode="auto">
            <a:xfrm>
              <a:off x="5584825" y="2251075"/>
              <a:ext cx="0" cy="1400178"/>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7188" name="WordArt 27"/>
            <p:cNvSpPr>
              <a:spLocks noChangeArrowheads="1" noChangeShapeType="1" noTextEdit="1"/>
            </p:cNvSpPr>
            <p:nvPr/>
          </p:nvSpPr>
          <p:spPr bwMode="auto">
            <a:xfrm>
              <a:off x="3810000" y="2860676"/>
              <a:ext cx="250825" cy="204788"/>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00FF"/>
                    </a:solidFill>
                    <a:round/>
                    <a:headEnd/>
                    <a:tailEnd/>
                  </a:ln>
                  <a:solidFill>
                    <a:srgbClr val="0000FF"/>
                  </a:solidFill>
                  <a:latin typeface="Arial" panose="020B0604020202020204" pitchFamily="34" charset="0"/>
                  <a:cs typeface="Arial" panose="020B0604020202020204" pitchFamily="34" charset="0"/>
                </a:rPr>
                <a:t>A</a:t>
              </a:r>
            </a:p>
          </p:txBody>
        </p:sp>
        <p:sp>
          <p:nvSpPr>
            <p:cNvPr id="7189" name="WordArt 28"/>
            <p:cNvSpPr>
              <a:spLocks noChangeArrowheads="1" noChangeShapeType="1" noTextEdit="1"/>
            </p:cNvSpPr>
            <p:nvPr/>
          </p:nvSpPr>
          <p:spPr bwMode="auto">
            <a:xfrm>
              <a:off x="5465763" y="1870074"/>
              <a:ext cx="192088" cy="23495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00FF"/>
                    </a:solidFill>
                    <a:round/>
                    <a:headEnd/>
                    <a:tailEnd/>
                  </a:ln>
                  <a:solidFill>
                    <a:srgbClr val="0000FF"/>
                  </a:solidFill>
                  <a:latin typeface="Arial" panose="020B0604020202020204" pitchFamily="34" charset="0"/>
                  <a:cs typeface="Arial" panose="020B0604020202020204" pitchFamily="34" charset="0"/>
                </a:rPr>
                <a:t>B</a:t>
              </a:r>
            </a:p>
          </p:txBody>
        </p:sp>
        <p:sp>
          <p:nvSpPr>
            <p:cNvPr id="7190" name="WordArt 29"/>
            <p:cNvSpPr>
              <a:spLocks noChangeArrowheads="1" noChangeShapeType="1" noTextEdit="1"/>
            </p:cNvSpPr>
            <p:nvPr/>
          </p:nvSpPr>
          <p:spPr bwMode="auto">
            <a:xfrm>
              <a:off x="7108825" y="2860676"/>
              <a:ext cx="250825" cy="204788"/>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00FF"/>
                    </a:solidFill>
                    <a:round/>
                    <a:headEnd/>
                    <a:tailEnd/>
                  </a:ln>
                  <a:solidFill>
                    <a:srgbClr val="0000FF"/>
                  </a:solidFill>
                  <a:latin typeface="Arial" panose="020B0604020202020204" pitchFamily="34" charset="0"/>
                  <a:cs typeface="Arial" panose="020B0604020202020204" pitchFamily="34" charset="0"/>
                </a:rPr>
                <a:t>C</a:t>
              </a:r>
            </a:p>
          </p:txBody>
        </p:sp>
        <p:sp>
          <p:nvSpPr>
            <p:cNvPr id="7191" name="WordArt 30"/>
            <p:cNvSpPr>
              <a:spLocks noChangeArrowheads="1" noChangeShapeType="1" noTextEdit="1"/>
            </p:cNvSpPr>
            <p:nvPr/>
          </p:nvSpPr>
          <p:spPr bwMode="auto">
            <a:xfrm>
              <a:off x="5494338" y="3727453"/>
              <a:ext cx="187325" cy="204788"/>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00FF"/>
                    </a:solidFill>
                    <a:round/>
                    <a:headEnd/>
                    <a:tailEnd/>
                  </a:ln>
                  <a:solidFill>
                    <a:srgbClr val="0000FF"/>
                  </a:solidFill>
                  <a:latin typeface="Arial" panose="020B0604020202020204" pitchFamily="34" charset="0"/>
                  <a:cs typeface="Arial" panose="020B0604020202020204" pitchFamily="34" charset="0"/>
                </a:rPr>
                <a:t>D</a:t>
              </a:r>
            </a:p>
          </p:txBody>
        </p:sp>
        <p:sp>
          <p:nvSpPr>
            <p:cNvPr id="7192" name="WordArt 31"/>
            <p:cNvSpPr>
              <a:spLocks noChangeArrowheads="1" noChangeShapeType="1" noTextEdit="1"/>
            </p:cNvSpPr>
            <p:nvPr/>
          </p:nvSpPr>
          <p:spPr bwMode="auto">
            <a:xfrm>
              <a:off x="5289550" y="2632076"/>
              <a:ext cx="180975" cy="220663"/>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FFFF00"/>
                    </a:solidFill>
                    <a:round/>
                    <a:headEnd/>
                    <a:tailEnd/>
                  </a:ln>
                  <a:solidFill>
                    <a:srgbClr val="FFFF00"/>
                  </a:solidFill>
                  <a:latin typeface="Arial" panose="020B0604020202020204" pitchFamily="34" charset="0"/>
                  <a:cs typeface="Arial" panose="020B0604020202020204" pitchFamily="34" charset="0"/>
                </a:rPr>
                <a:t>o</a:t>
              </a:r>
            </a:p>
          </p:txBody>
        </p:sp>
      </p:grpSp>
      <p:sp>
        <p:nvSpPr>
          <p:cNvPr id="7175" name="WordArt 27"/>
          <p:cNvSpPr>
            <a:spLocks noChangeArrowheads="1" noChangeShapeType="1" noTextEdit="1"/>
          </p:cNvSpPr>
          <p:nvPr/>
        </p:nvSpPr>
        <p:spPr bwMode="auto">
          <a:xfrm>
            <a:off x="6796089" y="5367339"/>
            <a:ext cx="250825" cy="204787"/>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00FF"/>
                  </a:solidFill>
                  <a:round/>
                  <a:headEnd/>
                  <a:tailEnd/>
                </a:ln>
                <a:solidFill>
                  <a:srgbClr val="0000FF"/>
                </a:solidFill>
                <a:latin typeface="Arial" panose="020B0604020202020204" pitchFamily="34" charset="0"/>
                <a:cs typeface="Arial" panose="020B0604020202020204" pitchFamily="34" charset="0"/>
              </a:rPr>
              <a:t>A</a:t>
            </a:r>
          </a:p>
        </p:txBody>
      </p:sp>
      <p:sp>
        <p:nvSpPr>
          <p:cNvPr id="7176" name="WordArt 28"/>
          <p:cNvSpPr>
            <a:spLocks noChangeArrowheads="1" noChangeShapeType="1" noTextEdit="1"/>
          </p:cNvSpPr>
          <p:nvPr/>
        </p:nvSpPr>
        <p:spPr bwMode="auto">
          <a:xfrm>
            <a:off x="6796089" y="4548188"/>
            <a:ext cx="192087" cy="2349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00FF"/>
                  </a:solidFill>
                  <a:round/>
                  <a:headEnd/>
                  <a:tailEnd/>
                </a:ln>
                <a:solidFill>
                  <a:srgbClr val="0000FF"/>
                </a:solidFill>
                <a:latin typeface="Arial" panose="020B0604020202020204" pitchFamily="34" charset="0"/>
                <a:cs typeface="Arial" panose="020B0604020202020204" pitchFamily="34" charset="0"/>
              </a:rPr>
              <a:t>M</a:t>
            </a:r>
          </a:p>
        </p:txBody>
      </p:sp>
      <p:sp>
        <p:nvSpPr>
          <p:cNvPr id="7177" name="WordArt 29"/>
          <p:cNvSpPr>
            <a:spLocks noChangeArrowheads="1" noChangeShapeType="1" noTextEdit="1"/>
          </p:cNvSpPr>
          <p:nvPr/>
        </p:nvSpPr>
        <p:spPr bwMode="auto">
          <a:xfrm>
            <a:off x="9948864" y="5586414"/>
            <a:ext cx="250825" cy="204787"/>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00FF"/>
                  </a:solidFill>
                  <a:round/>
                  <a:headEnd/>
                  <a:tailEnd/>
                </a:ln>
                <a:solidFill>
                  <a:srgbClr val="0000FF"/>
                </a:solidFill>
                <a:latin typeface="Arial" panose="020B0604020202020204" pitchFamily="34" charset="0"/>
                <a:cs typeface="Arial" panose="020B0604020202020204" pitchFamily="34" charset="0"/>
              </a:rPr>
              <a:t>C</a:t>
            </a:r>
          </a:p>
        </p:txBody>
      </p:sp>
      <p:sp>
        <p:nvSpPr>
          <p:cNvPr id="7178" name="WordArt 31"/>
          <p:cNvSpPr>
            <a:spLocks noChangeArrowheads="1" noChangeShapeType="1" noTextEdit="1"/>
          </p:cNvSpPr>
          <p:nvPr/>
        </p:nvSpPr>
        <p:spPr bwMode="auto">
          <a:xfrm>
            <a:off x="8486776" y="5570538"/>
            <a:ext cx="180975" cy="220662"/>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FFFF00"/>
                  </a:solidFill>
                  <a:round/>
                  <a:headEnd/>
                  <a:tailEnd/>
                </a:ln>
                <a:solidFill>
                  <a:srgbClr val="FFFF00"/>
                </a:solidFill>
                <a:latin typeface="Arial" panose="020B0604020202020204" pitchFamily="34" charset="0"/>
                <a:cs typeface="Arial" panose="020B0604020202020204" pitchFamily="34" charset="0"/>
              </a:rPr>
              <a:t>o</a:t>
            </a:r>
          </a:p>
        </p:txBody>
      </p:sp>
      <p:sp>
        <p:nvSpPr>
          <p:cNvPr id="7179" name="AutoShape 24"/>
          <p:cNvSpPr>
            <a:spLocks noChangeArrowheads="1"/>
          </p:cNvSpPr>
          <p:nvPr/>
        </p:nvSpPr>
        <p:spPr bwMode="auto">
          <a:xfrm>
            <a:off x="7183438" y="4789488"/>
            <a:ext cx="2743200" cy="685800"/>
          </a:xfrm>
          <a:prstGeom prst="triangle">
            <a:avLst>
              <a:gd name="adj" fmla="val 50000"/>
            </a:avLst>
          </a:prstGeom>
          <a:solidFill>
            <a:srgbClr val="00B0F0"/>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sz="2800">
              <a:solidFill>
                <a:prstClr val="black"/>
              </a:solidFill>
              <a:latin typeface="Garamond" panose="02020404030301010803" pitchFamily="18" charset="0"/>
            </a:endParaRPr>
          </a:p>
        </p:txBody>
      </p:sp>
      <p:sp>
        <p:nvSpPr>
          <p:cNvPr id="7180" name="AutoShape 58"/>
          <p:cNvSpPr>
            <a:spLocks noChangeArrowheads="1"/>
          </p:cNvSpPr>
          <p:nvPr/>
        </p:nvSpPr>
        <p:spPr bwMode="auto">
          <a:xfrm rot="1201" flipH="1" flipV="1">
            <a:off x="8577263" y="4789488"/>
            <a:ext cx="1371600" cy="685800"/>
          </a:xfrm>
          <a:prstGeom prst="rtTriangle">
            <a:avLst/>
          </a:prstGeom>
          <a:solidFill>
            <a:srgbClr val="7030A0"/>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800">
              <a:solidFill>
                <a:prstClr val="black"/>
              </a:solidFill>
              <a:latin typeface="Arial" panose="020B0604020202020204" pitchFamily="34" charset="0"/>
            </a:endParaRPr>
          </a:p>
        </p:txBody>
      </p:sp>
      <p:sp>
        <p:nvSpPr>
          <p:cNvPr id="7181" name="AutoShape 58"/>
          <p:cNvSpPr>
            <a:spLocks noChangeArrowheads="1"/>
          </p:cNvSpPr>
          <p:nvPr/>
        </p:nvSpPr>
        <p:spPr bwMode="auto">
          <a:xfrm rot="1201" flipV="1">
            <a:off x="7161213" y="4783138"/>
            <a:ext cx="1371600" cy="685800"/>
          </a:xfrm>
          <a:prstGeom prst="rtTriangle">
            <a:avLst/>
          </a:prstGeom>
          <a:solidFill>
            <a:srgbClr val="7030A0"/>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800">
              <a:solidFill>
                <a:prstClr val="black"/>
              </a:solidFill>
              <a:latin typeface="Arial" panose="020B0604020202020204" pitchFamily="34" charset="0"/>
            </a:endParaRPr>
          </a:p>
        </p:txBody>
      </p:sp>
      <p:sp>
        <p:nvSpPr>
          <p:cNvPr id="7182" name="WordArt 28"/>
          <p:cNvSpPr>
            <a:spLocks noChangeArrowheads="1" noChangeShapeType="1" noTextEdit="1"/>
          </p:cNvSpPr>
          <p:nvPr/>
        </p:nvSpPr>
        <p:spPr bwMode="auto">
          <a:xfrm>
            <a:off x="8480425" y="4427538"/>
            <a:ext cx="192088" cy="2349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00FF"/>
                  </a:solidFill>
                  <a:round/>
                  <a:headEnd/>
                  <a:tailEnd/>
                </a:ln>
                <a:solidFill>
                  <a:srgbClr val="0000FF"/>
                </a:solidFill>
                <a:latin typeface="Arial" panose="020B0604020202020204" pitchFamily="34" charset="0"/>
                <a:cs typeface="Arial" panose="020B0604020202020204" pitchFamily="34" charset="0"/>
              </a:rPr>
              <a:t>B</a:t>
            </a:r>
          </a:p>
        </p:txBody>
      </p:sp>
      <p:sp>
        <p:nvSpPr>
          <p:cNvPr id="7183" name="WordArt 28"/>
          <p:cNvSpPr>
            <a:spLocks noChangeArrowheads="1" noChangeShapeType="1" noTextEdit="1"/>
          </p:cNvSpPr>
          <p:nvPr/>
        </p:nvSpPr>
        <p:spPr bwMode="auto">
          <a:xfrm>
            <a:off x="9926639" y="4465638"/>
            <a:ext cx="192087" cy="2349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00FF"/>
                  </a:solidFill>
                  <a:round/>
                  <a:headEnd/>
                  <a:tailEnd/>
                </a:ln>
                <a:solidFill>
                  <a:srgbClr val="0000FF"/>
                </a:solidFill>
                <a:latin typeface="Arial" panose="020B0604020202020204" pitchFamily="34" charset="0"/>
                <a:cs typeface="Arial" panose="020B0604020202020204" pitchFamily="34" charset="0"/>
              </a:rPr>
              <a:t>N</a:t>
            </a:r>
          </a:p>
        </p:txBody>
      </p:sp>
      <p:sp>
        <p:nvSpPr>
          <p:cNvPr id="7184" name="Line 26"/>
          <p:cNvSpPr>
            <a:spLocks noChangeShapeType="1"/>
          </p:cNvSpPr>
          <p:nvPr/>
        </p:nvSpPr>
        <p:spPr bwMode="auto">
          <a:xfrm>
            <a:off x="8555039" y="4794250"/>
            <a:ext cx="3175" cy="700088"/>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14717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 name="Rectangle 4"/>
          <p:cNvSpPr>
            <a:spLocks noGrp="1" noChangeArrowheads="1"/>
          </p:cNvSpPr>
          <p:nvPr>
            <p:ph type="dt" sz="quarter" idx="10"/>
          </p:nvPr>
        </p:nvSpPr>
        <p:spPr/>
        <p:txBody>
          <a:bodyPr/>
          <a:lstStyle/>
          <a:p>
            <a:pPr fontAlgn="base">
              <a:spcBef>
                <a:spcPct val="0"/>
              </a:spcBef>
              <a:spcAft>
                <a:spcPct val="0"/>
              </a:spcAft>
              <a:defRPr/>
            </a:pPr>
            <a:fld id="{41D4512E-3AD4-456E-9986-E3EB284613E8}" type="datetime1">
              <a:rPr lang="en-US">
                <a:solidFill>
                  <a:prstClr val="black">
                    <a:tint val="75000"/>
                  </a:prstClr>
                </a:solidFill>
              </a:rPr>
              <a:pPr fontAlgn="base">
                <a:spcBef>
                  <a:spcPct val="0"/>
                </a:spcBef>
                <a:spcAft>
                  <a:spcPct val="0"/>
                </a:spcAft>
                <a:defRPr/>
              </a:pPr>
              <a:t>7/27/2022</a:t>
            </a:fld>
            <a:endParaRPr lang="en-US" altLang="en-US">
              <a:solidFill>
                <a:prstClr val="black">
                  <a:tint val="75000"/>
                </a:prstClr>
              </a:solidFill>
            </a:endParaRPr>
          </a:p>
        </p:txBody>
      </p:sp>
      <p:sp>
        <p:nvSpPr>
          <p:cNvPr id="8195" name="Rectangle 192"/>
          <p:cNvSpPr>
            <a:spLocks noChangeArrowheads="1"/>
          </p:cNvSpPr>
          <p:nvPr/>
        </p:nvSpPr>
        <p:spPr bwMode="auto">
          <a:xfrm>
            <a:off x="1524000" y="0"/>
            <a:ext cx="9144000" cy="6858000"/>
          </a:xfrm>
          <a:prstGeom prst="rect">
            <a:avLst/>
          </a:prstGeom>
          <a:solidFill>
            <a:schemeClr val="bg1"/>
          </a:solidFill>
          <a:ln w="9525" algn="ctr">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800">
              <a:solidFill>
                <a:prstClr val="black"/>
              </a:solidFill>
              <a:latin typeface="Arial" panose="020B0604020202020204" pitchFamily="34" charset="0"/>
            </a:endParaRPr>
          </a:p>
        </p:txBody>
      </p:sp>
      <p:sp>
        <p:nvSpPr>
          <p:cNvPr id="135180" name="Text Box 12"/>
          <p:cNvSpPr txBox="1">
            <a:spLocks noChangeArrowheads="1"/>
          </p:cNvSpPr>
          <p:nvPr/>
        </p:nvSpPr>
        <p:spPr bwMode="auto">
          <a:xfrm>
            <a:off x="1828800" y="457200"/>
            <a:ext cx="8839200" cy="1384300"/>
          </a:xfrm>
          <a:prstGeom prst="rect">
            <a:avLst/>
          </a:prstGeom>
          <a:solidFill>
            <a:schemeClr val="bg1"/>
          </a:solidFill>
          <a:ln w="9525">
            <a:solidFill>
              <a:schemeClr val="bg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800" b="1">
                <a:solidFill>
                  <a:srgbClr val="0000FF"/>
                </a:solidFill>
                <a:latin typeface="Times New Roman" panose="02020603050405020304" pitchFamily="18" charset="0"/>
                <a:cs typeface="Times New Roman" panose="02020603050405020304" pitchFamily="18" charset="0"/>
              </a:rPr>
              <a:t>Vẽ hình thoi ABCD có AC = m; BD = n.  Cắt hình thoi thành các tam giác rồi ghép với hình tam giác với nhau để được hình chữ nhật AMCN theo hướng dẫn sau :</a:t>
            </a:r>
          </a:p>
        </p:txBody>
      </p:sp>
      <p:pic>
        <p:nvPicPr>
          <p:cNvPr id="8197" name="Object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8850" y="1797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 name="Group 16"/>
          <p:cNvGrpSpPr>
            <a:grpSpLocks/>
          </p:cNvGrpSpPr>
          <p:nvPr/>
        </p:nvGrpSpPr>
        <p:grpSpPr bwMode="auto">
          <a:xfrm>
            <a:off x="2060575" y="2609851"/>
            <a:ext cx="2268538" cy="1400175"/>
            <a:chOff x="338" y="2880"/>
            <a:chExt cx="1429" cy="882"/>
          </a:xfrm>
        </p:grpSpPr>
        <p:sp>
          <p:nvSpPr>
            <p:cNvPr id="8272" name="Line 17"/>
            <p:cNvSpPr>
              <a:spLocks noChangeShapeType="1"/>
            </p:cNvSpPr>
            <p:nvPr/>
          </p:nvSpPr>
          <p:spPr bwMode="auto">
            <a:xfrm>
              <a:off x="528" y="2880"/>
              <a:ext cx="0" cy="882"/>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8273" name="Line 18"/>
            <p:cNvSpPr>
              <a:spLocks noChangeShapeType="1"/>
            </p:cNvSpPr>
            <p:nvPr/>
          </p:nvSpPr>
          <p:spPr bwMode="auto">
            <a:xfrm>
              <a:off x="542" y="2889"/>
              <a:ext cx="122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8274" name="Line 19"/>
            <p:cNvSpPr>
              <a:spLocks noChangeShapeType="1"/>
            </p:cNvSpPr>
            <p:nvPr/>
          </p:nvSpPr>
          <p:spPr bwMode="auto">
            <a:xfrm>
              <a:off x="537" y="3753"/>
              <a:ext cx="122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8275" name="WordArt 20"/>
            <p:cNvSpPr>
              <a:spLocks noChangeArrowheads="1" noChangeShapeType="1" noTextEdit="1"/>
            </p:cNvSpPr>
            <p:nvPr/>
          </p:nvSpPr>
          <p:spPr bwMode="auto">
            <a:xfrm>
              <a:off x="338" y="3273"/>
              <a:ext cx="94" cy="12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FF0000"/>
                    </a:solidFill>
                    <a:round/>
                    <a:headEnd/>
                    <a:tailEnd/>
                  </a:ln>
                  <a:solidFill>
                    <a:srgbClr val="FF0000"/>
                  </a:solidFill>
                  <a:latin typeface="Arial" panose="020B0604020202020204" pitchFamily="34" charset="0"/>
                  <a:cs typeface="Arial" panose="020B0604020202020204" pitchFamily="34" charset="0"/>
                </a:rPr>
                <a:t>n</a:t>
              </a:r>
            </a:p>
          </p:txBody>
        </p:sp>
      </p:grpSp>
      <p:grpSp>
        <p:nvGrpSpPr>
          <p:cNvPr id="3" name="Group 21"/>
          <p:cNvGrpSpPr>
            <a:grpSpLocks/>
          </p:cNvGrpSpPr>
          <p:nvPr/>
        </p:nvGrpSpPr>
        <p:grpSpPr bwMode="auto">
          <a:xfrm>
            <a:off x="2938463" y="3267076"/>
            <a:ext cx="2805112" cy="1357313"/>
            <a:chOff x="891" y="3321"/>
            <a:chExt cx="1767" cy="855"/>
          </a:xfrm>
        </p:grpSpPr>
        <p:sp>
          <p:nvSpPr>
            <p:cNvPr id="8268" name="Line 22"/>
            <p:cNvSpPr>
              <a:spLocks noChangeShapeType="1"/>
            </p:cNvSpPr>
            <p:nvPr/>
          </p:nvSpPr>
          <p:spPr bwMode="auto">
            <a:xfrm>
              <a:off x="891" y="3993"/>
              <a:ext cx="1753"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8269" name="Line 23"/>
            <p:cNvSpPr>
              <a:spLocks noChangeShapeType="1"/>
            </p:cNvSpPr>
            <p:nvPr/>
          </p:nvSpPr>
          <p:spPr bwMode="auto">
            <a:xfrm>
              <a:off x="891" y="3321"/>
              <a:ext cx="0" cy="6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8270" name="Line 24"/>
            <p:cNvSpPr>
              <a:spLocks noChangeShapeType="1"/>
            </p:cNvSpPr>
            <p:nvPr/>
          </p:nvSpPr>
          <p:spPr bwMode="auto">
            <a:xfrm>
              <a:off x="2658" y="3321"/>
              <a:ext cx="0" cy="6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8271" name="WordArt 25"/>
            <p:cNvSpPr>
              <a:spLocks noChangeArrowheads="1" noChangeShapeType="1" noTextEdit="1"/>
            </p:cNvSpPr>
            <p:nvPr/>
          </p:nvSpPr>
          <p:spPr bwMode="auto">
            <a:xfrm>
              <a:off x="1671" y="4072"/>
              <a:ext cx="180" cy="104"/>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FF0000"/>
                    </a:solidFill>
                    <a:round/>
                    <a:headEnd/>
                    <a:tailEnd/>
                  </a:ln>
                  <a:solidFill>
                    <a:srgbClr val="FF0000"/>
                  </a:solidFill>
                  <a:latin typeface="Arial" panose="020B0604020202020204" pitchFamily="34" charset="0"/>
                  <a:cs typeface="Arial" panose="020B0604020202020204" pitchFamily="34" charset="0"/>
                </a:rPr>
                <a:t>m</a:t>
              </a:r>
            </a:p>
          </p:txBody>
        </p:sp>
      </p:grpSp>
      <p:grpSp>
        <p:nvGrpSpPr>
          <p:cNvPr id="4" name="Group 63"/>
          <p:cNvGrpSpPr>
            <a:grpSpLocks/>
          </p:cNvGrpSpPr>
          <p:nvPr/>
        </p:nvGrpSpPr>
        <p:grpSpPr bwMode="auto">
          <a:xfrm>
            <a:off x="7024688" y="3429000"/>
            <a:ext cx="2805112" cy="533400"/>
            <a:chOff x="3465" y="3052"/>
            <a:chExt cx="1767" cy="336"/>
          </a:xfrm>
        </p:grpSpPr>
        <p:sp>
          <p:nvSpPr>
            <p:cNvPr id="8265" name="Line 29"/>
            <p:cNvSpPr>
              <a:spLocks noChangeShapeType="1"/>
            </p:cNvSpPr>
            <p:nvPr/>
          </p:nvSpPr>
          <p:spPr bwMode="auto">
            <a:xfrm>
              <a:off x="3465" y="3052"/>
              <a:ext cx="0" cy="33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8266" name="Line 30"/>
            <p:cNvSpPr>
              <a:spLocks noChangeShapeType="1"/>
            </p:cNvSpPr>
            <p:nvPr/>
          </p:nvSpPr>
          <p:spPr bwMode="auto">
            <a:xfrm>
              <a:off x="5232" y="3066"/>
              <a:ext cx="0" cy="29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8267" name="Line 32"/>
            <p:cNvSpPr>
              <a:spLocks noChangeShapeType="1"/>
            </p:cNvSpPr>
            <p:nvPr/>
          </p:nvSpPr>
          <p:spPr bwMode="auto">
            <a:xfrm>
              <a:off x="3476" y="3360"/>
              <a:ext cx="1753"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sp>
        <p:nvSpPr>
          <p:cNvPr id="135201" name="WordArt 33"/>
          <p:cNvSpPr>
            <a:spLocks noChangeArrowheads="1" noChangeShapeType="1" noTextEdit="1"/>
          </p:cNvSpPr>
          <p:nvPr/>
        </p:nvSpPr>
        <p:spPr bwMode="auto">
          <a:xfrm>
            <a:off x="8382000" y="4073525"/>
            <a:ext cx="285750" cy="1651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FF0000"/>
                  </a:solidFill>
                  <a:round/>
                  <a:headEnd/>
                  <a:tailEnd/>
                </a:ln>
                <a:solidFill>
                  <a:srgbClr val="FF0000"/>
                </a:solidFill>
                <a:latin typeface="Arial" panose="020B0604020202020204" pitchFamily="34" charset="0"/>
                <a:cs typeface="Arial" panose="020B0604020202020204" pitchFamily="34" charset="0"/>
              </a:rPr>
              <a:t>m</a:t>
            </a:r>
          </a:p>
        </p:txBody>
      </p:sp>
      <p:sp>
        <p:nvSpPr>
          <p:cNvPr id="135202" name="WordArt 34"/>
          <p:cNvSpPr>
            <a:spLocks noChangeArrowheads="1" noChangeShapeType="1" noTextEdit="1"/>
          </p:cNvSpPr>
          <p:nvPr/>
        </p:nvSpPr>
        <p:spPr bwMode="auto">
          <a:xfrm>
            <a:off x="6670676" y="2209801"/>
            <a:ext cx="212725" cy="233363"/>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660033"/>
                  </a:solidFill>
                  <a:round/>
                  <a:headEnd/>
                  <a:tailEnd/>
                </a:ln>
                <a:solidFill>
                  <a:srgbClr val="660033"/>
                </a:solidFill>
                <a:latin typeface="Arial" panose="020B0604020202020204" pitchFamily="34" charset="0"/>
                <a:cs typeface="Arial" panose="020B0604020202020204" pitchFamily="34" charset="0"/>
              </a:rPr>
              <a:t>M</a:t>
            </a:r>
          </a:p>
        </p:txBody>
      </p:sp>
      <p:sp>
        <p:nvSpPr>
          <p:cNvPr id="135203" name="WordArt 35"/>
          <p:cNvSpPr>
            <a:spLocks noChangeArrowheads="1" noChangeShapeType="1" noTextEdit="1"/>
          </p:cNvSpPr>
          <p:nvPr/>
        </p:nvSpPr>
        <p:spPr bwMode="auto">
          <a:xfrm>
            <a:off x="9950450" y="2209801"/>
            <a:ext cx="184150" cy="26352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660033"/>
                  </a:solidFill>
                  <a:round/>
                  <a:headEnd/>
                  <a:tailEnd/>
                </a:ln>
                <a:solidFill>
                  <a:srgbClr val="660033"/>
                </a:solidFill>
                <a:latin typeface="Arial" panose="020B0604020202020204" pitchFamily="34" charset="0"/>
                <a:cs typeface="Arial" panose="020B0604020202020204" pitchFamily="34" charset="0"/>
              </a:rPr>
              <a:t>N</a:t>
            </a:r>
          </a:p>
        </p:txBody>
      </p:sp>
      <p:grpSp>
        <p:nvGrpSpPr>
          <p:cNvPr id="5" name="Group 36"/>
          <p:cNvGrpSpPr>
            <a:grpSpLocks/>
          </p:cNvGrpSpPr>
          <p:nvPr/>
        </p:nvGrpSpPr>
        <p:grpSpPr bwMode="auto">
          <a:xfrm>
            <a:off x="2568575" y="2214563"/>
            <a:ext cx="3549650" cy="2062162"/>
            <a:chOff x="658" y="2640"/>
            <a:chExt cx="2236" cy="1299"/>
          </a:xfrm>
        </p:grpSpPr>
        <p:grpSp>
          <p:nvGrpSpPr>
            <p:cNvPr id="8255" name="Group 37"/>
            <p:cNvGrpSpPr>
              <a:grpSpLocks/>
            </p:cNvGrpSpPr>
            <p:nvPr/>
          </p:nvGrpSpPr>
          <p:grpSpPr bwMode="auto">
            <a:xfrm>
              <a:off x="658" y="2640"/>
              <a:ext cx="2236" cy="1299"/>
              <a:chOff x="658" y="2640"/>
              <a:chExt cx="2236" cy="1299"/>
            </a:xfrm>
          </p:grpSpPr>
          <p:grpSp>
            <p:nvGrpSpPr>
              <p:cNvPr id="8257" name="Group 38"/>
              <p:cNvGrpSpPr>
                <a:grpSpLocks/>
              </p:cNvGrpSpPr>
              <p:nvPr/>
            </p:nvGrpSpPr>
            <p:grpSpPr bwMode="auto">
              <a:xfrm>
                <a:off x="912" y="2889"/>
                <a:ext cx="1728" cy="864"/>
                <a:chOff x="912" y="2889"/>
                <a:chExt cx="1728" cy="864"/>
              </a:xfrm>
            </p:grpSpPr>
            <p:sp>
              <p:nvSpPr>
                <p:cNvPr id="8263" name="AutoShape 39"/>
                <p:cNvSpPr>
                  <a:spLocks noChangeArrowheads="1"/>
                </p:cNvSpPr>
                <p:nvPr/>
              </p:nvSpPr>
              <p:spPr bwMode="auto">
                <a:xfrm>
                  <a:off x="912" y="2889"/>
                  <a:ext cx="1728" cy="432"/>
                </a:xfrm>
                <a:prstGeom prst="triangle">
                  <a:avLst>
                    <a:gd name="adj" fmla="val 50000"/>
                  </a:avLst>
                </a:prstGeom>
                <a:solidFill>
                  <a:srgbClr val="FFFF00"/>
                </a:solidFill>
                <a:ln w="28575">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sz="2800">
                    <a:solidFill>
                      <a:srgbClr val="FFFF00"/>
                    </a:solidFill>
                    <a:latin typeface="Garamond" panose="02020404030301010803" pitchFamily="18" charset="0"/>
                  </a:endParaRPr>
                </a:p>
              </p:txBody>
            </p:sp>
            <p:sp>
              <p:nvSpPr>
                <p:cNvPr id="8264" name="AutoShape 40"/>
                <p:cNvSpPr>
                  <a:spLocks noChangeArrowheads="1"/>
                </p:cNvSpPr>
                <p:nvPr/>
              </p:nvSpPr>
              <p:spPr bwMode="auto">
                <a:xfrm rot="10800000">
                  <a:off x="912" y="3321"/>
                  <a:ext cx="1728" cy="432"/>
                </a:xfrm>
                <a:prstGeom prst="triangle">
                  <a:avLst>
                    <a:gd name="adj" fmla="val 50000"/>
                  </a:avLst>
                </a:prstGeom>
                <a:solidFill>
                  <a:srgbClr val="0066FF"/>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800">
                    <a:solidFill>
                      <a:prstClr val="black"/>
                    </a:solidFill>
                    <a:latin typeface="Arial" panose="020B0604020202020204" pitchFamily="34" charset="0"/>
                  </a:endParaRPr>
                </a:p>
              </p:txBody>
            </p:sp>
          </p:grpSp>
          <p:sp>
            <p:nvSpPr>
              <p:cNvPr id="8258" name="Line 41"/>
              <p:cNvSpPr>
                <a:spLocks noChangeShapeType="1"/>
              </p:cNvSpPr>
              <p:nvPr/>
            </p:nvSpPr>
            <p:spPr bwMode="auto">
              <a:xfrm>
                <a:off x="1776" y="2880"/>
                <a:ext cx="0" cy="882"/>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8259" name="WordArt 42"/>
              <p:cNvSpPr>
                <a:spLocks noChangeArrowheads="1" noChangeShapeType="1" noTextEdit="1"/>
              </p:cNvSpPr>
              <p:nvPr/>
            </p:nvSpPr>
            <p:spPr bwMode="auto">
              <a:xfrm>
                <a:off x="658" y="3264"/>
                <a:ext cx="158" cy="129"/>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660033"/>
                      </a:solidFill>
                      <a:round/>
                      <a:headEnd/>
                      <a:tailEnd/>
                    </a:ln>
                    <a:solidFill>
                      <a:srgbClr val="660033"/>
                    </a:solidFill>
                    <a:latin typeface="Arial" panose="020B0604020202020204" pitchFamily="34" charset="0"/>
                    <a:cs typeface="Arial" panose="020B0604020202020204" pitchFamily="34" charset="0"/>
                  </a:rPr>
                  <a:t>A</a:t>
                </a:r>
              </a:p>
            </p:txBody>
          </p:sp>
          <p:sp>
            <p:nvSpPr>
              <p:cNvPr id="8260" name="WordArt 43"/>
              <p:cNvSpPr>
                <a:spLocks noChangeArrowheads="1" noChangeShapeType="1" noTextEdit="1"/>
              </p:cNvSpPr>
              <p:nvPr/>
            </p:nvSpPr>
            <p:spPr bwMode="auto">
              <a:xfrm>
                <a:off x="1701" y="2640"/>
                <a:ext cx="121" cy="148"/>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660033"/>
                      </a:solidFill>
                      <a:round/>
                      <a:headEnd/>
                      <a:tailEnd/>
                    </a:ln>
                    <a:solidFill>
                      <a:srgbClr val="660033"/>
                    </a:solidFill>
                    <a:latin typeface="Arial" panose="020B0604020202020204" pitchFamily="34" charset="0"/>
                    <a:cs typeface="Arial" panose="020B0604020202020204" pitchFamily="34" charset="0"/>
                  </a:rPr>
                  <a:t>B</a:t>
                </a:r>
              </a:p>
            </p:txBody>
          </p:sp>
          <p:sp>
            <p:nvSpPr>
              <p:cNvPr id="8261" name="WordArt 44"/>
              <p:cNvSpPr>
                <a:spLocks noChangeArrowheads="1" noChangeShapeType="1" noTextEdit="1"/>
              </p:cNvSpPr>
              <p:nvPr/>
            </p:nvSpPr>
            <p:spPr bwMode="auto">
              <a:xfrm>
                <a:off x="2736" y="3264"/>
                <a:ext cx="158" cy="129"/>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660033"/>
                      </a:solidFill>
                      <a:round/>
                      <a:headEnd/>
                      <a:tailEnd/>
                    </a:ln>
                    <a:solidFill>
                      <a:srgbClr val="660033"/>
                    </a:solidFill>
                    <a:latin typeface="Arial" panose="020B0604020202020204" pitchFamily="34" charset="0"/>
                    <a:cs typeface="Arial" panose="020B0604020202020204" pitchFamily="34" charset="0"/>
                  </a:rPr>
                  <a:t>C</a:t>
                </a:r>
              </a:p>
            </p:txBody>
          </p:sp>
          <p:sp>
            <p:nvSpPr>
              <p:cNvPr id="8262" name="WordArt 45"/>
              <p:cNvSpPr>
                <a:spLocks noChangeArrowheads="1" noChangeShapeType="1" noTextEdit="1"/>
              </p:cNvSpPr>
              <p:nvPr/>
            </p:nvSpPr>
            <p:spPr bwMode="auto">
              <a:xfrm>
                <a:off x="1719" y="3810"/>
                <a:ext cx="118" cy="129"/>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660033"/>
                      </a:solidFill>
                      <a:round/>
                      <a:headEnd/>
                      <a:tailEnd/>
                    </a:ln>
                    <a:solidFill>
                      <a:srgbClr val="660033"/>
                    </a:solidFill>
                    <a:latin typeface="Arial" panose="020B0604020202020204" pitchFamily="34" charset="0"/>
                    <a:cs typeface="Arial" panose="020B0604020202020204" pitchFamily="34" charset="0"/>
                  </a:rPr>
                  <a:t>D</a:t>
                </a:r>
              </a:p>
            </p:txBody>
          </p:sp>
        </p:grpSp>
        <p:sp>
          <p:nvSpPr>
            <p:cNvPr id="8256" name="WordArt 46"/>
            <p:cNvSpPr>
              <a:spLocks noChangeArrowheads="1" noChangeShapeType="1" noTextEdit="1"/>
            </p:cNvSpPr>
            <p:nvPr/>
          </p:nvSpPr>
          <p:spPr bwMode="auto">
            <a:xfrm>
              <a:off x="1590" y="3120"/>
              <a:ext cx="114" cy="139"/>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FFFF00"/>
                    </a:solidFill>
                    <a:round/>
                    <a:headEnd/>
                    <a:tailEnd/>
                  </a:ln>
                  <a:solidFill>
                    <a:srgbClr val="0066FF"/>
                  </a:solidFill>
                  <a:latin typeface="Arial" panose="020B0604020202020204" pitchFamily="34" charset="0"/>
                  <a:cs typeface="Arial" panose="020B0604020202020204" pitchFamily="34" charset="0"/>
                </a:rPr>
                <a:t>o</a:t>
              </a:r>
            </a:p>
          </p:txBody>
        </p:sp>
      </p:grpSp>
      <p:grpSp>
        <p:nvGrpSpPr>
          <p:cNvPr id="8" name="Group 111"/>
          <p:cNvGrpSpPr>
            <a:grpSpLocks/>
          </p:cNvGrpSpPr>
          <p:nvPr/>
        </p:nvGrpSpPr>
        <p:grpSpPr bwMode="auto">
          <a:xfrm>
            <a:off x="6667500" y="2200276"/>
            <a:ext cx="3549650" cy="1420813"/>
            <a:chOff x="3236" y="1392"/>
            <a:chExt cx="2236" cy="895"/>
          </a:xfrm>
        </p:grpSpPr>
        <p:sp>
          <p:nvSpPr>
            <p:cNvPr id="8249" name="AutoShape 48"/>
            <p:cNvSpPr>
              <a:spLocks noChangeArrowheads="1"/>
            </p:cNvSpPr>
            <p:nvPr/>
          </p:nvSpPr>
          <p:spPr bwMode="auto">
            <a:xfrm>
              <a:off x="3490" y="1632"/>
              <a:ext cx="1728" cy="432"/>
            </a:xfrm>
            <a:prstGeom prst="triangle">
              <a:avLst>
                <a:gd name="adj" fmla="val 50000"/>
              </a:avLst>
            </a:prstGeom>
            <a:solidFill>
              <a:srgbClr val="0066FF"/>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sz="2800">
                <a:solidFill>
                  <a:prstClr val="black"/>
                </a:solidFill>
                <a:latin typeface="Garamond" panose="02020404030301010803" pitchFamily="18" charset="0"/>
              </a:endParaRPr>
            </a:p>
          </p:txBody>
        </p:sp>
        <p:sp>
          <p:nvSpPr>
            <p:cNvPr id="8250" name="Line 52"/>
            <p:cNvSpPr>
              <a:spLocks noChangeShapeType="1"/>
            </p:cNvSpPr>
            <p:nvPr/>
          </p:nvSpPr>
          <p:spPr bwMode="auto">
            <a:xfrm>
              <a:off x="4359" y="1632"/>
              <a:ext cx="0" cy="435"/>
            </a:xfrm>
            <a:prstGeom prst="line">
              <a:avLst/>
            </a:prstGeom>
            <a:noFill/>
            <a:ln w="28575">
              <a:solidFill>
                <a:srgbClr val="FF660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8251" name="WordArt 53"/>
            <p:cNvSpPr>
              <a:spLocks noChangeArrowheads="1" noChangeShapeType="1" noTextEdit="1"/>
            </p:cNvSpPr>
            <p:nvPr/>
          </p:nvSpPr>
          <p:spPr bwMode="auto">
            <a:xfrm>
              <a:off x="3236" y="2051"/>
              <a:ext cx="158" cy="129"/>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660033"/>
                    </a:solidFill>
                    <a:round/>
                    <a:headEnd/>
                    <a:tailEnd/>
                  </a:ln>
                  <a:solidFill>
                    <a:srgbClr val="660033"/>
                  </a:solidFill>
                  <a:latin typeface="Arial" panose="020B0604020202020204" pitchFamily="34" charset="0"/>
                  <a:cs typeface="Arial" panose="020B0604020202020204" pitchFamily="34" charset="0"/>
                </a:rPr>
                <a:t>A</a:t>
              </a:r>
            </a:p>
          </p:txBody>
        </p:sp>
        <p:sp>
          <p:nvSpPr>
            <p:cNvPr id="8252" name="WordArt 54"/>
            <p:cNvSpPr>
              <a:spLocks noChangeArrowheads="1" noChangeShapeType="1" noTextEdit="1"/>
            </p:cNvSpPr>
            <p:nvPr/>
          </p:nvSpPr>
          <p:spPr bwMode="auto">
            <a:xfrm>
              <a:off x="4279" y="1392"/>
              <a:ext cx="121" cy="148"/>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660033"/>
                    </a:solidFill>
                    <a:round/>
                    <a:headEnd/>
                    <a:tailEnd/>
                  </a:ln>
                  <a:solidFill>
                    <a:srgbClr val="660033"/>
                  </a:solidFill>
                  <a:latin typeface="Arial" panose="020B0604020202020204" pitchFamily="34" charset="0"/>
                  <a:cs typeface="Arial" panose="020B0604020202020204" pitchFamily="34" charset="0"/>
                </a:rPr>
                <a:t>B</a:t>
              </a:r>
            </a:p>
          </p:txBody>
        </p:sp>
        <p:sp>
          <p:nvSpPr>
            <p:cNvPr id="8253" name="WordArt 55"/>
            <p:cNvSpPr>
              <a:spLocks noChangeArrowheads="1" noChangeShapeType="1" noTextEdit="1"/>
            </p:cNvSpPr>
            <p:nvPr/>
          </p:nvSpPr>
          <p:spPr bwMode="auto">
            <a:xfrm>
              <a:off x="5314" y="2051"/>
              <a:ext cx="158" cy="129"/>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660033"/>
                    </a:solidFill>
                    <a:round/>
                    <a:headEnd/>
                    <a:tailEnd/>
                  </a:ln>
                  <a:solidFill>
                    <a:srgbClr val="660033"/>
                  </a:solidFill>
                  <a:latin typeface="Arial" panose="020B0604020202020204" pitchFamily="34" charset="0"/>
                  <a:cs typeface="Arial" panose="020B0604020202020204" pitchFamily="34" charset="0"/>
                </a:rPr>
                <a:t>C</a:t>
              </a:r>
            </a:p>
          </p:txBody>
        </p:sp>
        <p:sp>
          <p:nvSpPr>
            <p:cNvPr id="8254" name="WordArt 56"/>
            <p:cNvSpPr>
              <a:spLocks noChangeArrowheads="1" noChangeShapeType="1" noTextEdit="1"/>
            </p:cNvSpPr>
            <p:nvPr/>
          </p:nvSpPr>
          <p:spPr bwMode="auto">
            <a:xfrm>
              <a:off x="4304" y="2139"/>
              <a:ext cx="121" cy="148"/>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660033"/>
                    </a:solidFill>
                    <a:round/>
                    <a:headEnd/>
                    <a:tailEnd/>
                  </a:ln>
                  <a:solidFill>
                    <a:srgbClr val="660033"/>
                  </a:solidFill>
                  <a:latin typeface="Arial" panose="020B0604020202020204" pitchFamily="34" charset="0"/>
                  <a:cs typeface="Arial" panose="020B0604020202020204" pitchFamily="34" charset="0"/>
                </a:rPr>
                <a:t>o</a:t>
              </a:r>
            </a:p>
          </p:txBody>
        </p:sp>
      </p:grpSp>
      <p:sp>
        <p:nvSpPr>
          <p:cNvPr id="135225" name="AutoShape 57"/>
          <p:cNvSpPr>
            <a:spLocks noChangeArrowheads="1"/>
          </p:cNvSpPr>
          <p:nvPr/>
        </p:nvSpPr>
        <p:spPr bwMode="auto">
          <a:xfrm rot="1201" flipV="1">
            <a:off x="4343400" y="3309938"/>
            <a:ext cx="1371600" cy="685800"/>
          </a:xfrm>
          <a:prstGeom prst="rtTriangle">
            <a:avLst/>
          </a:prstGeom>
          <a:solidFill>
            <a:srgbClr val="FF66FF"/>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800">
              <a:solidFill>
                <a:prstClr val="black"/>
              </a:solidFill>
              <a:latin typeface="Arial" panose="020B0604020202020204" pitchFamily="34" charset="0"/>
            </a:endParaRPr>
          </a:p>
        </p:txBody>
      </p:sp>
      <p:sp>
        <p:nvSpPr>
          <p:cNvPr id="135226" name="AutoShape 58"/>
          <p:cNvSpPr>
            <a:spLocks noChangeArrowheads="1"/>
          </p:cNvSpPr>
          <p:nvPr/>
        </p:nvSpPr>
        <p:spPr bwMode="auto">
          <a:xfrm rot="1201" flipH="1" flipV="1">
            <a:off x="2971800" y="3309938"/>
            <a:ext cx="1371600" cy="685800"/>
          </a:xfrm>
          <a:prstGeom prst="rtTriangle">
            <a:avLst/>
          </a:prstGeom>
          <a:solidFill>
            <a:srgbClr val="FF66FF"/>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800">
              <a:solidFill>
                <a:prstClr val="black"/>
              </a:solidFill>
              <a:latin typeface="Arial" panose="020B0604020202020204" pitchFamily="34" charset="0"/>
            </a:endParaRPr>
          </a:p>
        </p:txBody>
      </p:sp>
      <p:grpSp>
        <p:nvGrpSpPr>
          <p:cNvPr id="9" name="Group 67"/>
          <p:cNvGrpSpPr>
            <a:grpSpLocks/>
          </p:cNvGrpSpPr>
          <p:nvPr/>
        </p:nvGrpSpPr>
        <p:grpSpPr bwMode="auto">
          <a:xfrm>
            <a:off x="8472488" y="2695576"/>
            <a:ext cx="214312" cy="504825"/>
            <a:chOff x="4158" y="1776"/>
            <a:chExt cx="198" cy="341"/>
          </a:xfrm>
        </p:grpSpPr>
        <p:sp>
          <p:nvSpPr>
            <p:cNvPr id="8246" name="WordArt 68"/>
            <p:cNvSpPr>
              <a:spLocks noChangeArrowheads="1" noChangeShapeType="1" noTextEdit="1"/>
            </p:cNvSpPr>
            <p:nvPr/>
          </p:nvSpPr>
          <p:spPr bwMode="auto">
            <a:xfrm>
              <a:off x="4158" y="1776"/>
              <a:ext cx="180" cy="104"/>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99FF66"/>
                    </a:solidFill>
                    <a:round/>
                    <a:headEnd/>
                    <a:tailEnd/>
                  </a:ln>
                  <a:solidFill>
                    <a:srgbClr val="99FF33"/>
                  </a:solidFill>
                  <a:latin typeface=".VnTime" panose="020B7200000000000000" pitchFamily="34" charset="0"/>
                </a:rPr>
                <a:t>n</a:t>
              </a:r>
            </a:p>
          </p:txBody>
        </p:sp>
        <p:sp>
          <p:nvSpPr>
            <p:cNvPr id="8247" name="WordArt 69"/>
            <p:cNvSpPr>
              <a:spLocks noChangeArrowheads="1" noChangeShapeType="1" noTextEdit="1"/>
            </p:cNvSpPr>
            <p:nvPr/>
          </p:nvSpPr>
          <p:spPr bwMode="auto">
            <a:xfrm>
              <a:off x="4176" y="2013"/>
              <a:ext cx="180" cy="104"/>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99FF66"/>
                    </a:solidFill>
                    <a:round/>
                    <a:headEnd/>
                    <a:tailEnd/>
                  </a:ln>
                  <a:solidFill>
                    <a:srgbClr val="99FF33"/>
                  </a:solidFill>
                  <a:latin typeface=".VnTime" panose="020B7200000000000000" pitchFamily="34" charset="0"/>
                </a:rPr>
                <a:t>2</a:t>
              </a:r>
            </a:p>
          </p:txBody>
        </p:sp>
        <p:sp>
          <p:nvSpPr>
            <p:cNvPr id="8248" name="Line 70"/>
            <p:cNvSpPr>
              <a:spLocks noChangeShapeType="1"/>
            </p:cNvSpPr>
            <p:nvPr/>
          </p:nvSpPr>
          <p:spPr bwMode="auto">
            <a:xfrm>
              <a:off x="4176" y="1938"/>
              <a:ext cx="144" cy="0"/>
            </a:xfrm>
            <a:prstGeom prst="line">
              <a:avLst/>
            </a:prstGeom>
            <a:noFill/>
            <a:ln w="57150">
              <a:solidFill>
                <a:srgbClr val="99FF66"/>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sp>
        <p:nvSpPr>
          <p:cNvPr id="135240" name="Text Box 72"/>
          <p:cNvSpPr txBox="1">
            <a:spLocks noChangeArrowheads="1"/>
          </p:cNvSpPr>
          <p:nvPr/>
        </p:nvSpPr>
        <p:spPr bwMode="auto">
          <a:xfrm>
            <a:off x="1847850" y="4995863"/>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Diện tích hình thoi ABCD và diện tích hình chữ nhật AMNC</a:t>
            </a:r>
            <a:r>
              <a:rPr lang="en-US" altLang="en-US" sz="2400" b="1">
                <a:solidFill>
                  <a:srgbClr val="0000FF"/>
                </a:solidFill>
                <a:latin typeface="Garamond" panose="02020404030301010803" pitchFamily="18" charset="0"/>
              </a:rPr>
              <a:t>.</a:t>
            </a:r>
          </a:p>
        </p:txBody>
      </p:sp>
      <p:grpSp>
        <p:nvGrpSpPr>
          <p:cNvPr id="10" name="Group 189"/>
          <p:cNvGrpSpPr>
            <a:grpSpLocks/>
          </p:cNvGrpSpPr>
          <p:nvPr/>
        </p:nvGrpSpPr>
        <p:grpSpPr bwMode="auto">
          <a:xfrm>
            <a:off x="1847850" y="5453063"/>
            <a:ext cx="8839200" cy="457200"/>
            <a:chOff x="192" y="3456"/>
            <a:chExt cx="5568" cy="288"/>
          </a:xfrm>
        </p:grpSpPr>
        <p:sp>
          <p:nvSpPr>
            <p:cNvPr id="8240" name="Text Box 73"/>
            <p:cNvSpPr txBox="1">
              <a:spLocks noChangeArrowheads="1"/>
            </p:cNvSpPr>
            <p:nvPr/>
          </p:nvSpPr>
          <p:spPr bwMode="auto">
            <a:xfrm>
              <a:off x="192" y="3456"/>
              <a:ext cx="55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Diện tích hình chữ nhật MNCA là :             ; </a:t>
              </a:r>
            </a:p>
          </p:txBody>
        </p:sp>
        <p:grpSp>
          <p:nvGrpSpPr>
            <p:cNvPr id="8241" name="Group 83"/>
            <p:cNvGrpSpPr>
              <a:grpSpLocks/>
            </p:cNvGrpSpPr>
            <p:nvPr/>
          </p:nvGrpSpPr>
          <p:grpSpPr bwMode="auto">
            <a:xfrm>
              <a:off x="3573" y="3552"/>
              <a:ext cx="171" cy="173"/>
              <a:chOff x="1845" y="3120"/>
              <a:chExt cx="93" cy="230"/>
            </a:xfrm>
          </p:grpSpPr>
          <p:sp>
            <p:nvSpPr>
              <p:cNvPr id="8243" name="WordArt 84"/>
              <p:cNvSpPr>
                <a:spLocks noChangeArrowheads="1" noChangeShapeType="1" noTextEdit="1"/>
              </p:cNvSpPr>
              <p:nvPr/>
            </p:nvSpPr>
            <p:spPr bwMode="auto">
              <a:xfrm rot="-58400">
                <a:off x="1868" y="3120"/>
                <a:ext cx="50" cy="86"/>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33CC"/>
                      </a:solidFill>
                      <a:round/>
                      <a:headEnd/>
                      <a:tailEnd/>
                    </a:ln>
                    <a:solidFill>
                      <a:srgbClr val="0033CC"/>
                    </a:solidFill>
                    <a:latin typeface="Arial" panose="020B0604020202020204" pitchFamily="34" charset="0"/>
                    <a:cs typeface="Arial" panose="020B0604020202020204" pitchFamily="34" charset="0"/>
                  </a:rPr>
                  <a:t>n</a:t>
                </a:r>
              </a:p>
            </p:txBody>
          </p:sp>
          <p:sp>
            <p:nvSpPr>
              <p:cNvPr id="8244" name="WordArt 85"/>
              <p:cNvSpPr>
                <a:spLocks noChangeArrowheads="1" noChangeShapeType="1" noTextEdit="1"/>
              </p:cNvSpPr>
              <p:nvPr/>
            </p:nvSpPr>
            <p:spPr bwMode="auto">
              <a:xfrm rot="-58400">
                <a:off x="1870" y="3264"/>
                <a:ext cx="50" cy="86"/>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33CC"/>
                      </a:solidFill>
                      <a:round/>
                      <a:headEnd/>
                      <a:tailEnd/>
                    </a:ln>
                    <a:solidFill>
                      <a:srgbClr val="0033CC"/>
                    </a:solidFill>
                    <a:latin typeface="Arial" panose="020B0604020202020204" pitchFamily="34" charset="0"/>
                    <a:cs typeface="Arial" panose="020B0604020202020204" pitchFamily="34" charset="0"/>
                  </a:rPr>
                  <a:t>2</a:t>
                </a:r>
              </a:p>
            </p:txBody>
          </p:sp>
          <p:sp>
            <p:nvSpPr>
              <p:cNvPr id="8245" name="Line 86"/>
              <p:cNvSpPr>
                <a:spLocks noChangeShapeType="1"/>
              </p:cNvSpPr>
              <p:nvPr/>
            </p:nvSpPr>
            <p:spPr bwMode="auto">
              <a:xfrm>
                <a:off x="1845" y="3228"/>
                <a:ext cx="93" cy="0"/>
              </a:xfrm>
              <a:prstGeom prst="line">
                <a:avLst/>
              </a:prstGeom>
              <a:noFill/>
              <a:ln w="19050">
                <a:solidFill>
                  <a:srgbClr val="0033CC"/>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sp>
          <p:nvSpPr>
            <p:cNvPr id="8242" name="WordArt 87"/>
            <p:cNvSpPr>
              <a:spLocks noChangeArrowheads="1" noChangeShapeType="1" noTextEdit="1"/>
            </p:cNvSpPr>
            <p:nvPr/>
          </p:nvSpPr>
          <p:spPr bwMode="auto">
            <a:xfrm>
              <a:off x="3264" y="3577"/>
              <a:ext cx="274" cy="94"/>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33CC"/>
                    </a:solidFill>
                    <a:round/>
                    <a:headEnd/>
                    <a:tailEnd/>
                  </a:ln>
                  <a:solidFill>
                    <a:srgbClr val="0033CC"/>
                  </a:solidFill>
                  <a:latin typeface="Arial" panose="020B0604020202020204" pitchFamily="34" charset="0"/>
                  <a:cs typeface="Arial" panose="020B0604020202020204" pitchFamily="34" charset="0"/>
                </a:rPr>
                <a:t>m.</a:t>
              </a:r>
            </a:p>
          </p:txBody>
        </p:sp>
      </p:grpSp>
      <p:sp>
        <p:nvSpPr>
          <p:cNvPr id="8235" name="Text Box 76"/>
          <p:cNvSpPr txBox="1">
            <a:spLocks noChangeArrowheads="1"/>
          </p:cNvSpPr>
          <p:nvPr/>
        </p:nvSpPr>
        <p:spPr bwMode="auto">
          <a:xfrm>
            <a:off x="1828800" y="5943601"/>
            <a:ext cx="88392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V</a:t>
            </a:r>
            <a:r>
              <a:rPr lang="en-US" altLang="en-US" sz="2800" b="1">
                <a:solidFill>
                  <a:srgbClr val="FF0000"/>
                </a:solidFill>
                <a:latin typeface="Times New Roman" panose="02020603050405020304" pitchFamily="18" charset="0"/>
                <a:cs typeface="Times New Roman" panose="02020603050405020304" pitchFamily="18" charset="0"/>
              </a:rPr>
              <a:t>ậy d</a:t>
            </a:r>
            <a:r>
              <a:rPr lang="en-US" altLang="en-US" sz="2400" b="1">
                <a:solidFill>
                  <a:srgbClr val="FF0000"/>
                </a:solidFill>
                <a:latin typeface="Times New Roman" panose="02020603050405020304" pitchFamily="18" charset="0"/>
                <a:cs typeface="Times New Roman" panose="02020603050405020304" pitchFamily="18" charset="0"/>
              </a:rPr>
              <a:t>iện tích hình thoi có độ dài hai đường chéo m và n l</a:t>
            </a:r>
            <a:r>
              <a:rPr lang="en-US" altLang="en-US" sz="2800" b="1">
                <a:solidFill>
                  <a:srgbClr val="FF0000"/>
                </a:solidFill>
                <a:latin typeface="Times New Roman" panose="02020603050405020304" pitchFamily="18" charset="0"/>
                <a:cs typeface="Times New Roman" panose="02020603050405020304" pitchFamily="18" charset="0"/>
              </a:rPr>
              <a:t>à : </a:t>
            </a:r>
          </a:p>
        </p:txBody>
      </p:sp>
      <p:grpSp>
        <p:nvGrpSpPr>
          <p:cNvPr id="14" name="Group 119"/>
          <p:cNvGrpSpPr>
            <a:grpSpLocks/>
          </p:cNvGrpSpPr>
          <p:nvPr/>
        </p:nvGrpSpPr>
        <p:grpSpPr bwMode="auto">
          <a:xfrm>
            <a:off x="4400550" y="2743200"/>
            <a:ext cx="152400" cy="465138"/>
            <a:chOff x="4158" y="1776"/>
            <a:chExt cx="198" cy="341"/>
          </a:xfrm>
        </p:grpSpPr>
        <p:sp>
          <p:nvSpPr>
            <p:cNvPr id="8237" name="WordArt 120"/>
            <p:cNvSpPr>
              <a:spLocks noChangeArrowheads="1" noChangeShapeType="1" noTextEdit="1"/>
            </p:cNvSpPr>
            <p:nvPr/>
          </p:nvSpPr>
          <p:spPr bwMode="auto">
            <a:xfrm>
              <a:off x="4158" y="1776"/>
              <a:ext cx="180" cy="104"/>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FF0000"/>
                    </a:solidFill>
                    <a:round/>
                    <a:headEnd/>
                    <a:tailEnd/>
                  </a:ln>
                  <a:solidFill>
                    <a:srgbClr val="99FF33"/>
                  </a:solidFill>
                  <a:latin typeface=".VnTime" panose="020B7200000000000000" pitchFamily="34" charset="0"/>
                </a:rPr>
                <a:t>n</a:t>
              </a:r>
            </a:p>
          </p:txBody>
        </p:sp>
        <p:sp>
          <p:nvSpPr>
            <p:cNvPr id="8238" name="WordArt 121"/>
            <p:cNvSpPr>
              <a:spLocks noChangeArrowheads="1" noChangeShapeType="1" noTextEdit="1"/>
            </p:cNvSpPr>
            <p:nvPr/>
          </p:nvSpPr>
          <p:spPr bwMode="auto">
            <a:xfrm>
              <a:off x="4176" y="2013"/>
              <a:ext cx="180" cy="104"/>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FF0000"/>
                    </a:solidFill>
                    <a:round/>
                    <a:headEnd/>
                    <a:tailEnd/>
                  </a:ln>
                  <a:solidFill>
                    <a:srgbClr val="99FF33"/>
                  </a:solidFill>
                  <a:latin typeface=".VnTime" panose="020B7200000000000000" pitchFamily="34" charset="0"/>
                </a:rPr>
                <a:t>2</a:t>
              </a:r>
            </a:p>
          </p:txBody>
        </p:sp>
        <p:sp>
          <p:nvSpPr>
            <p:cNvPr id="8239" name="Line 122"/>
            <p:cNvSpPr>
              <a:spLocks noChangeShapeType="1"/>
            </p:cNvSpPr>
            <p:nvPr/>
          </p:nvSpPr>
          <p:spPr bwMode="auto">
            <a:xfrm>
              <a:off x="4176" y="1938"/>
              <a:ext cx="144"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15" name="Group 123"/>
          <p:cNvGrpSpPr>
            <a:grpSpLocks/>
          </p:cNvGrpSpPr>
          <p:nvPr/>
        </p:nvGrpSpPr>
        <p:grpSpPr bwMode="auto">
          <a:xfrm>
            <a:off x="4419600" y="3363914"/>
            <a:ext cx="152400" cy="465137"/>
            <a:chOff x="4158" y="1776"/>
            <a:chExt cx="198" cy="341"/>
          </a:xfrm>
        </p:grpSpPr>
        <p:sp>
          <p:nvSpPr>
            <p:cNvPr id="8234" name="WordArt 124"/>
            <p:cNvSpPr>
              <a:spLocks noChangeArrowheads="1" noChangeShapeType="1" noTextEdit="1"/>
            </p:cNvSpPr>
            <p:nvPr/>
          </p:nvSpPr>
          <p:spPr bwMode="auto">
            <a:xfrm>
              <a:off x="4158" y="1776"/>
              <a:ext cx="180" cy="104"/>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99FF66"/>
                    </a:solidFill>
                    <a:round/>
                    <a:headEnd/>
                    <a:tailEnd/>
                  </a:ln>
                  <a:solidFill>
                    <a:srgbClr val="99FF33"/>
                  </a:solidFill>
                  <a:latin typeface=".VnTime" panose="020B7200000000000000" pitchFamily="34" charset="0"/>
                </a:rPr>
                <a:t>n</a:t>
              </a:r>
            </a:p>
          </p:txBody>
        </p:sp>
        <p:sp>
          <p:nvSpPr>
            <p:cNvPr id="7" name="WordArt 125"/>
            <p:cNvSpPr>
              <a:spLocks noChangeArrowheads="1" noChangeShapeType="1" noTextEdit="1"/>
            </p:cNvSpPr>
            <p:nvPr/>
          </p:nvSpPr>
          <p:spPr bwMode="auto">
            <a:xfrm>
              <a:off x="4176" y="2013"/>
              <a:ext cx="180" cy="104"/>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99FF66"/>
                    </a:solidFill>
                    <a:round/>
                    <a:headEnd/>
                    <a:tailEnd/>
                  </a:ln>
                  <a:solidFill>
                    <a:srgbClr val="99FF33"/>
                  </a:solidFill>
                  <a:latin typeface=".VnTime" panose="020B7200000000000000" pitchFamily="34" charset="0"/>
                </a:rPr>
                <a:t>2</a:t>
              </a:r>
            </a:p>
          </p:txBody>
        </p:sp>
        <p:sp>
          <p:nvSpPr>
            <p:cNvPr id="8236" name="Line 126"/>
            <p:cNvSpPr>
              <a:spLocks noChangeShapeType="1"/>
            </p:cNvSpPr>
            <p:nvPr/>
          </p:nvSpPr>
          <p:spPr bwMode="auto">
            <a:xfrm>
              <a:off x="4176" y="1938"/>
              <a:ext cx="144" cy="0"/>
            </a:xfrm>
            <a:prstGeom prst="line">
              <a:avLst/>
            </a:prstGeom>
            <a:noFill/>
            <a:ln w="57150">
              <a:solidFill>
                <a:srgbClr val="99FF66"/>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16" name="Group 112"/>
          <p:cNvGrpSpPr>
            <a:grpSpLocks/>
          </p:cNvGrpSpPr>
          <p:nvPr/>
        </p:nvGrpSpPr>
        <p:grpSpPr bwMode="auto">
          <a:xfrm>
            <a:off x="2971800" y="2605088"/>
            <a:ext cx="2743200" cy="685800"/>
            <a:chOff x="2352" y="2496"/>
            <a:chExt cx="1728" cy="432"/>
          </a:xfrm>
        </p:grpSpPr>
        <p:sp>
          <p:nvSpPr>
            <p:cNvPr id="8232" name="AutoShape 105"/>
            <p:cNvSpPr>
              <a:spLocks noChangeArrowheads="1"/>
            </p:cNvSpPr>
            <p:nvPr/>
          </p:nvSpPr>
          <p:spPr bwMode="auto">
            <a:xfrm>
              <a:off x="2352" y="2496"/>
              <a:ext cx="1728" cy="432"/>
            </a:xfrm>
            <a:prstGeom prst="triangle">
              <a:avLst>
                <a:gd name="adj" fmla="val 50000"/>
              </a:avLst>
            </a:prstGeom>
            <a:solidFill>
              <a:srgbClr val="0066FF"/>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2800">
                  <a:solidFill>
                    <a:prstClr val="black"/>
                  </a:solidFill>
                  <a:latin typeface=".VnArial NarrowH"/>
                </a:rPr>
                <a:t>     </a:t>
              </a:r>
              <a:r>
                <a:rPr lang="en-US" altLang="en-US" sz="2800">
                  <a:solidFill>
                    <a:srgbClr val="FFFF00"/>
                  </a:solidFill>
                  <a:latin typeface=".VnArial NarrowH"/>
                </a:rPr>
                <a:t>O</a:t>
              </a:r>
              <a:r>
                <a:rPr lang="en-US" altLang="en-US" sz="2800">
                  <a:solidFill>
                    <a:prstClr val="black"/>
                  </a:solidFill>
                  <a:latin typeface=".VnArial NarrowH"/>
                </a:rPr>
                <a:t> </a:t>
              </a:r>
            </a:p>
          </p:txBody>
        </p:sp>
        <p:sp>
          <p:nvSpPr>
            <p:cNvPr id="8233" name="Line 106"/>
            <p:cNvSpPr>
              <a:spLocks noChangeShapeType="1"/>
            </p:cNvSpPr>
            <p:nvPr/>
          </p:nvSpPr>
          <p:spPr bwMode="auto">
            <a:xfrm>
              <a:off x="3216" y="2496"/>
              <a:ext cx="0" cy="4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grpSp>
        <p:nvGrpSpPr>
          <p:cNvPr id="17" name="Group 187"/>
          <p:cNvGrpSpPr>
            <a:grpSpLocks/>
          </p:cNvGrpSpPr>
          <p:nvPr/>
        </p:nvGrpSpPr>
        <p:grpSpPr bwMode="auto">
          <a:xfrm>
            <a:off x="7848600" y="5562600"/>
            <a:ext cx="2590800" cy="381000"/>
            <a:chOff x="2880" y="4032"/>
            <a:chExt cx="1632" cy="240"/>
          </a:xfrm>
        </p:grpSpPr>
        <p:sp>
          <p:nvSpPr>
            <p:cNvPr id="8223" name="WordArt 71"/>
            <p:cNvSpPr>
              <a:spLocks noChangeArrowheads="1" noChangeShapeType="1" noTextEdit="1"/>
            </p:cNvSpPr>
            <p:nvPr/>
          </p:nvSpPr>
          <p:spPr bwMode="auto">
            <a:xfrm>
              <a:off x="2880" y="4089"/>
              <a:ext cx="1008" cy="126"/>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33CC"/>
                    </a:solidFill>
                    <a:round/>
                    <a:headEnd/>
                    <a:tailEnd/>
                  </a:ln>
                  <a:solidFill>
                    <a:srgbClr val="0033CC"/>
                  </a:solidFill>
                  <a:latin typeface="Arial" panose="020B0604020202020204" pitchFamily="34" charset="0"/>
                  <a:cs typeface="Arial" panose="020B0604020202020204" pitchFamily="34" charset="0"/>
                </a:rPr>
                <a:t>Mà:           = </a:t>
              </a:r>
            </a:p>
          </p:txBody>
        </p:sp>
        <p:sp>
          <p:nvSpPr>
            <p:cNvPr id="8224" name="WordArt 173"/>
            <p:cNvSpPr>
              <a:spLocks noChangeArrowheads="1" noChangeShapeType="1" noTextEdit="1"/>
            </p:cNvSpPr>
            <p:nvPr/>
          </p:nvSpPr>
          <p:spPr bwMode="auto">
            <a:xfrm>
              <a:off x="3924" y="4032"/>
              <a:ext cx="587" cy="83"/>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33CC"/>
                    </a:solidFill>
                    <a:round/>
                    <a:headEnd/>
                    <a:tailEnd/>
                  </a:ln>
                  <a:solidFill>
                    <a:srgbClr val="0033CC"/>
                  </a:solidFill>
                  <a:latin typeface="Arial" panose="020B0604020202020204" pitchFamily="34" charset="0"/>
                  <a:cs typeface="Arial" panose="020B0604020202020204" pitchFamily="34" charset="0"/>
                </a:rPr>
                <a:t>m . n</a:t>
              </a:r>
            </a:p>
          </p:txBody>
        </p:sp>
        <p:sp>
          <p:nvSpPr>
            <p:cNvPr id="8225" name="Line 174"/>
            <p:cNvSpPr>
              <a:spLocks noChangeShapeType="1"/>
            </p:cNvSpPr>
            <p:nvPr/>
          </p:nvSpPr>
          <p:spPr bwMode="auto">
            <a:xfrm>
              <a:off x="3906" y="4148"/>
              <a:ext cx="606"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8226" name="WordArt 175"/>
            <p:cNvSpPr>
              <a:spLocks noChangeArrowheads="1" noChangeShapeType="1" noTextEdit="1"/>
            </p:cNvSpPr>
            <p:nvPr/>
          </p:nvSpPr>
          <p:spPr bwMode="auto">
            <a:xfrm>
              <a:off x="4167" y="4176"/>
              <a:ext cx="110" cy="88"/>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33CC"/>
                    </a:solidFill>
                    <a:round/>
                    <a:headEnd/>
                    <a:tailEnd/>
                  </a:ln>
                  <a:solidFill>
                    <a:srgbClr val="0033CC"/>
                  </a:solidFill>
                  <a:latin typeface="Arial" panose="020B0604020202020204" pitchFamily="34" charset="0"/>
                  <a:cs typeface="Arial" panose="020B0604020202020204" pitchFamily="34" charset="0"/>
                </a:rPr>
                <a:t>2</a:t>
              </a:r>
            </a:p>
          </p:txBody>
        </p:sp>
        <p:grpSp>
          <p:nvGrpSpPr>
            <p:cNvPr id="8227" name="Group 181"/>
            <p:cNvGrpSpPr>
              <a:grpSpLocks/>
            </p:cNvGrpSpPr>
            <p:nvPr/>
          </p:nvGrpSpPr>
          <p:grpSpPr bwMode="auto">
            <a:xfrm>
              <a:off x="3522" y="4059"/>
              <a:ext cx="192" cy="213"/>
              <a:chOff x="1845" y="3120"/>
              <a:chExt cx="93" cy="230"/>
            </a:xfrm>
          </p:grpSpPr>
          <p:sp>
            <p:nvSpPr>
              <p:cNvPr id="8229" name="WordArt 182"/>
              <p:cNvSpPr>
                <a:spLocks noChangeArrowheads="1" noChangeShapeType="1" noTextEdit="1"/>
              </p:cNvSpPr>
              <p:nvPr/>
            </p:nvSpPr>
            <p:spPr bwMode="auto">
              <a:xfrm rot="-58400">
                <a:off x="1868" y="3120"/>
                <a:ext cx="50" cy="86"/>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33CC"/>
                      </a:solidFill>
                      <a:round/>
                      <a:headEnd/>
                      <a:tailEnd/>
                    </a:ln>
                    <a:solidFill>
                      <a:srgbClr val="0033CC"/>
                    </a:solidFill>
                    <a:latin typeface="Arial" panose="020B0604020202020204" pitchFamily="34" charset="0"/>
                    <a:cs typeface="Arial" panose="020B0604020202020204" pitchFamily="34" charset="0"/>
                  </a:rPr>
                  <a:t>n</a:t>
                </a:r>
              </a:p>
            </p:txBody>
          </p:sp>
          <p:sp>
            <p:nvSpPr>
              <p:cNvPr id="8230" name="WordArt 183"/>
              <p:cNvSpPr>
                <a:spLocks noChangeArrowheads="1" noChangeShapeType="1" noTextEdit="1"/>
              </p:cNvSpPr>
              <p:nvPr/>
            </p:nvSpPr>
            <p:spPr bwMode="auto">
              <a:xfrm rot="-58400">
                <a:off x="1870" y="3264"/>
                <a:ext cx="50" cy="86"/>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33CC"/>
                      </a:solidFill>
                      <a:round/>
                      <a:headEnd/>
                      <a:tailEnd/>
                    </a:ln>
                    <a:solidFill>
                      <a:srgbClr val="0033CC"/>
                    </a:solidFill>
                    <a:latin typeface="Arial" panose="020B0604020202020204" pitchFamily="34" charset="0"/>
                    <a:cs typeface="Arial" panose="020B0604020202020204" pitchFamily="34" charset="0"/>
                  </a:rPr>
                  <a:t>2</a:t>
                </a:r>
              </a:p>
            </p:txBody>
          </p:sp>
          <p:sp>
            <p:nvSpPr>
              <p:cNvPr id="8231" name="Line 184"/>
              <p:cNvSpPr>
                <a:spLocks noChangeShapeType="1"/>
              </p:cNvSpPr>
              <p:nvPr/>
            </p:nvSpPr>
            <p:spPr bwMode="auto">
              <a:xfrm>
                <a:off x="1845" y="3228"/>
                <a:ext cx="93" cy="0"/>
              </a:xfrm>
              <a:prstGeom prst="line">
                <a:avLst/>
              </a:prstGeom>
              <a:noFill/>
              <a:ln w="19050">
                <a:solidFill>
                  <a:srgbClr val="0033CC"/>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grpSp>
        <p:sp>
          <p:nvSpPr>
            <p:cNvPr id="8228" name="WordArt 185"/>
            <p:cNvSpPr>
              <a:spLocks noChangeArrowheads="1" noChangeShapeType="1" noTextEdit="1"/>
            </p:cNvSpPr>
            <p:nvPr/>
          </p:nvSpPr>
          <p:spPr bwMode="auto">
            <a:xfrm>
              <a:off x="3213" y="4086"/>
              <a:ext cx="274" cy="103"/>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33CC"/>
                    </a:solidFill>
                    <a:round/>
                    <a:headEnd/>
                    <a:tailEnd/>
                  </a:ln>
                  <a:solidFill>
                    <a:srgbClr val="0033CC"/>
                  </a:solidFill>
                  <a:latin typeface="Arial" panose="020B0604020202020204" pitchFamily="34" charset="0"/>
                  <a:cs typeface="Arial" panose="020B0604020202020204" pitchFamily="34" charset="0"/>
                </a:rPr>
                <a:t>m.</a:t>
              </a:r>
            </a:p>
          </p:txBody>
        </p:sp>
      </p:grpSp>
      <p:sp>
        <p:nvSpPr>
          <p:cNvPr id="135354" name="WordArt 186"/>
          <p:cNvSpPr>
            <a:spLocks noChangeArrowheads="1" noChangeShapeType="1" noTextEdit="1"/>
          </p:cNvSpPr>
          <p:nvPr/>
        </p:nvSpPr>
        <p:spPr bwMode="auto">
          <a:xfrm>
            <a:off x="1828800" y="4648201"/>
            <a:ext cx="2209800" cy="35242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FF0066"/>
                  </a:solidFill>
                  <a:round/>
                  <a:headEnd/>
                  <a:tailEnd/>
                </a:ln>
                <a:solidFill>
                  <a:srgbClr val="FF0000"/>
                </a:solidFill>
                <a:latin typeface="Times New Roman" panose="02020603050405020304" pitchFamily="18" charset="0"/>
                <a:cs typeface="Times New Roman" panose="02020603050405020304" pitchFamily="18" charset="0"/>
              </a:rPr>
              <a:t>Nhận xét:</a:t>
            </a:r>
          </a:p>
        </p:txBody>
      </p:sp>
      <p:grpSp>
        <p:nvGrpSpPr>
          <p:cNvPr id="6" name="Group 5"/>
          <p:cNvGrpSpPr>
            <a:grpSpLocks/>
          </p:cNvGrpSpPr>
          <p:nvPr/>
        </p:nvGrpSpPr>
        <p:grpSpPr bwMode="auto">
          <a:xfrm>
            <a:off x="5029201" y="6434138"/>
            <a:ext cx="1444625" cy="368300"/>
            <a:chOff x="3505653" y="6434931"/>
            <a:chExt cx="1444171" cy="368300"/>
          </a:xfrm>
        </p:grpSpPr>
        <p:grpSp>
          <p:nvGrpSpPr>
            <p:cNvPr id="8218" name="Group 100"/>
            <p:cNvGrpSpPr>
              <a:grpSpLocks/>
            </p:cNvGrpSpPr>
            <p:nvPr/>
          </p:nvGrpSpPr>
          <p:grpSpPr bwMode="auto">
            <a:xfrm>
              <a:off x="3987799" y="6434931"/>
              <a:ext cx="962025" cy="368300"/>
              <a:chOff x="3618" y="3846"/>
              <a:chExt cx="848" cy="376"/>
            </a:xfrm>
          </p:grpSpPr>
          <p:sp>
            <p:nvSpPr>
              <p:cNvPr id="8220" name="WordArt 101"/>
              <p:cNvSpPr>
                <a:spLocks noChangeArrowheads="1" noChangeShapeType="1" noTextEdit="1"/>
              </p:cNvSpPr>
              <p:nvPr/>
            </p:nvSpPr>
            <p:spPr bwMode="auto">
              <a:xfrm>
                <a:off x="3643" y="3846"/>
                <a:ext cx="821" cy="134"/>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00FF"/>
                      </a:solidFill>
                      <a:round/>
                      <a:headEnd/>
                      <a:tailEnd/>
                    </a:ln>
                    <a:solidFill>
                      <a:srgbClr val="0000FF"/>
                    </a:solidFill>
                    <a:latin typeface="Arial" panose="020B0604020202020204" pitchFamily="34" charset="0"/>
                    <a:cs typeface="Arial" panose="020B0604020202020204" pitchFamily="34" charset="0"/>
                  </a:rPr>
                  <a:t>m x n</a:t>
                </a:r>
              </a:p>
            </p:txBody>
          </p:sp>
          <p:sp>
            <p:nvSpPr>
              <p:cNvPr id="8221" name="Line 102"/>
              <p:cNvSpPr>
                <a:spLocks noChangeShapeType="1"/>
              </p:cNvSpPr>
              <p:nvPr/>
            </p:nvSpPr>
            <p:spPr bwMode="auto">
              <a:xfrm>
                <a:off x="3618" y="4034"/>
                <a:ext cx="8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8222" name="WordArt 103"/>
              <p:cNvSpPr>
                <a:spLocks noChangeArrowheads="1" noChangeShapeType="1" noTextEdit="1"/>
              </p:cNvSpPr>
              <p:nvPr/>
            </p:nvSpPr>
            <p:spPr bwMode="auto">
              <a:xfrm>
                <a:off x="3983" y="4079"/>
                <a:ext cx="154" cy="143"/>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00FF"/>
                      </a:solidFill>
                      <a:round/>
                      <a:headEnd/>
                      <a:tailEnd/>
                    </a:ln>
                    <a:solidFill>
                      <a:srgbClr val="0000FF"/>
                    </a:solidFill>
                    <a:latin typeface="Arial" panose="020B0604020202020204" pitchFamily="34" charset="0"/>
                    <a:cs typeface="Arial" panose="020B0604020202020204" pitchFamily="34" charset="0"/>
                  </a:rPr>
                  <a:t>2</a:t>
                </a:r>
              </a:p>
            </p:txBody>
          </p:sp>
        </p:grpSp>
        <p:sp>
          <p:nvSpPr>
            <p:cNvPr id="8219" name="WordArt 87"/>
            <p:cNvSpPr>
              <a:spLocks noChangeArrowheads="1" noChangeShapeType="1" noTextEdit="1"/>
            </p:cNvSpPr>
            <p:nvPr/>
          </p:nvSpPr>
          <p:spPr bwMode="auto">
            <a:xfrm>
              <a:off x="3505653" y="6480516"/>
              <a:ext cx="434975" cy="246856"/>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33CC"/>
                    </a:solidFill>
                    <a:round/>
                    <a:headEnd/>
                    <a:tailEnd/>
                  </a:ln>
                  <a:solidFill>
                    <a:srgbClr val="0033CC"/>
                  </a:solidFill>
                  <a:latin typeface="Arial" panose="020B0604020202020204" pitchFamily="34" charset="0"/>
                  <a:cs typeface="Arial" panose="020B0604020202020204" pitchFamily="34" charset="0"/>
                </a:rPr>
                <a:t>S =</a:t>
              </a:r>
            </a:p>
          </p:txBody>
        </p:sp>
      </p:grpSp>
    </p:spTree>
    <p:custDataLst>
      <p:tags r:id="rId1"/>
    </p:custDataLst>
    <p:extLst>
      <p:ext uri="{BB962C8B-B14F-4D97-AF65-F5344CB8AC3E}">
        <p14:creationId xmlns:p14="http://schemas.microsoft.com/office/powerpoint/2010/main" val="42099403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10000"/>
                                  </p:iterate>
                                  <p:childTnLst>
                                    <p:set>
                                      <p:cBhvr>
                                        <p:cTn id="6" dur="1" fill="hold">
                                          <p:stCondLst>
                                            <p:cond delay="0"/>
                                          </p:stCondLst>
                                        </p:cTn>
                                        <p:tgtEl>
                                          <p:spTgt spid="135180"/>
                                        </p:tgtEl>
                                        <p:attrNameLst>
                                          <p:attrName>style.visibility</p:attrName>
                                        </p:attrNameLst>
                                      </p:cBhvr>
                                      <p:to>
                                        <p:strVal val="visible"/>
                                      </p:to>
                                    </p:set>
                                    <p:anim calcmode="discrete" valueType="clr">
                                      <p:cBhvr override="childStyle">
                                        <p:cTn id="7" dur="500"/>
                                        <p:tgtEl>
                                          <p:spTgt spid="135180"/>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35180"/>
                                        </p:tgtEl>
                                        <p:attrNameLst>
                                          <p:attrName>fillcolor</p:attrName>
                                        </p:attrNameLst>
                                      </p:cBhvr>
                                      <p:tavLst>
                                        <p:tav tm="0">
                                          <p:val>
                                            <p:clrVal>
                                              <a:schemeClr val="accent2"/>
                                            </p:clrVal>
                                          </p:val>
                                        </p:tav>
                                        <p:tav tm="50000">
                                          <p:val>
                                            <p:clrVal>
                                              <a:schemeClr val="hlink"/>
                                            </p:clrVal>
                                          </p:val>
                                        </p:tav>
                                      </p:tavLst>
                                    </p:anim>
                                    <p:set>
                                      <p:cBhvr>
                                        <p:cTn id="9" dur="500"/>
                                        <p:tgtEl>
                                          <p:spTgt spid="13518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450" decel="100000" fill="hold"/>
                                        <p:tgtEl>
                                          <p:spTgt spid="3"/>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ppt_x</p:attrName>
                                        </p:attrNameLst>
                                      </p:cBhvr>
                                      <p:tavLst>
                                        <p:tav tm="0">
                                          <p:val>
                                            <p:strVal val="#ppt_x-.2"/>
                                          </p:val>
                                        </p:tav>
                                        <p:tav tm="100000">
                                          <p:val>
                                            <p:strVal val="#ppt_x"/>
                                          </p:val>
                                        </p:tav>
                                      </p:tavLst>
                                    </p:anim>
                                    <p:anim calcmode="lin" valueType="num">
                                      <p:cBhvr>
                                        <p:cTn id="29"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0" dur="5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35226"/>
                                        </p:tgtEl>
                                        <p:attrNameLst>
                                          <p:attrName>style.visibility</p:attrName>
                                        </p:attrNameLst>
                                      </p:cBhvr>
                                      <p:to>
                                        <p:strVal val="visible"/>
                                      </p:to>
                                    </p:set>
                                    <p:anim calcmode="lin" valueType="num">
                                      <p:cBhvr>
                                        <p:cTn id="35" dur="500" fill="hold"/>
                                        <p:tgtEl>
                                          <p:spTgt spid="135226"/>
                                        </p:tgtEl>
                                        <p:attrNameLst>
                                          <p:attrName>ppt_w</p:attrName>
                                        </p:attrNameLst>
                                      </p:cBhvr>
                                      <p:tavLst>
                                        <p:tav tm="0">
                                          <p:val>
                                            <p:fltVal val="0"/>
                                          </p:val>
                                        </p:tav>
                                        <p:tav tm="100000">
                                          <p:val>
                                            <p:strVal val="#ppt_w"/>
                                          </p:val>
                                        </p:tav>
                                      </p:tavLst>
                                    </p:anim>
                                    <p:anim calcmode="lin" valueType="num">
                                      <p:cBhvr>
                                        <p:cTn id="36" dur="500" fill="hold"/>
                                        <p:tgtEl>
                                          <p:spTgt spid="135226"/>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35225"/>
                                        </p:tgtEl>
                                        <p:attrNameLst>
                                          <p:attrName>style.visibility</p:attrName>
                                        </p:attrNameLst>
                                      </p:cBhvr>
                                      <p:to>
                                        <p:strVal val="visible"/>
                                      </p:to>
                                    </p:set>
                                    <p:anim calcmode="lin" valueType="num">
                                      <p:cBhvr>
                                        <p:cTn id="41" dur="500" fill="hold"/>
                                        <p:tgtEl>
                                          <p:spTgt spid="135225"/>
                                        </p:tgtEl>
                                        <p:attrNameLst>
                                          <p:attrName>ppt_w</p:attrName>
                                        </p:attrNameLst>
                                      </p:cBhvr>
                                      <p:tavLst>
                                        <p:tav tm="0">
                                          <p:val>
                                            <p:fltVal val="0"/>
                                          </p:val>
                                        </p:tav>
                                        <p:tav tm="100000">
                                          <p:val>
                                            <p:strVal val="#ppt_w"/>
                                          </p:val>
                                        </p:tav>
                                      </p:tavLst>
                                    </p:anim>
                                    <p:anim calcmode="lin" valueType="num">
                                      <p:cBhvr>
                                        <p:cTn id="42" dur="500" fill="hold"/>
                                        <p:tgtEl>
                                          <p:spTgt spid="135225"/>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63" presetClass="path" presetSubtype="0" accel="50000" decel="50000" fill="hold" nodeType="clickEffect">
                                  <p:stCondLst>
                                    <p:cond delay="0"/>
                                  </p:stCondLst>
                                  <p:childTnLst>
                                    <p:animMotion origin="layout" path="M -3.33333E-6 -3.23699E-6 L 0.45 -0.00555 " pathEditMode="relative" rAng="0" ptsTypes="AA">
                                      <p:cBhvr>
                                        <p:cTn id="52" dur="500" fill="hold"/>
                                        <p:tgtEl>
                                          <p:spTgt spid="16"/>
                                        </p:tgtEl>
                                        <p:attrNameLst>
                                          <p:attrName>ppt_x</p:attrName>
                                          <p:attrName>ppt_y</p:attrName>
                                        </p:attrNameLst>
                                      </p:cBhvr>
                                      <p:rCtr x="22500" y="-277"/>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childTnLst>
                                </p:cTn>
                              </p:par>
                            </p:childTnLst>
                          </p:cTn>
                        </p:par>
                        <p:par>
                          <p:cTn id="59" fill="hold" nodeType="afterGroup">
                            <p:stCondLst>
                              <p:cond delay="500"/>
                            </p:stCondLst>
                            <p:childTnLst>
                              <p:par>
                                <p:cTn id="60" presetID="3" presetClass="exit" presetSubtype="10" fill="hold" nodeType="afterEffect">
                                  <p:stCondLst>
                                    <p:cond delay="0"/>
                                  </p:stCondLst>
                                  <p:childTnLst>
                                    <p:animEffect transition="out" filter="blinds(horizontal)">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0" presetClass="path" presetSubtype="0" accel="50000" decel="50000" fill="hold" grpId="1" nodeType="clickEffect">
                                  <p:stCondLst>
                                    <p:cond delay="0"/>
                                  </p:stCondLst>
                                  <p:childTnLst>
                                    <p:animMotion origin="layout" path="M 0.00313 -0.00416 C -0.07743 -0.02959 -0.15659 -0.05503 -0.11371 -0.10358 C -0.06979 -0.1519 0.14202 -0.26797 0.26615 -0.29711 C 0.39028 -0.32531 0.57518 -0.30936 0.63108 -0.27768 C 0.68802 -0.24601 0.6073 -0.13595 0.60209 -0.10682 " pathEditMode="relative" rAng="0" ptsTypes="aaaaA">
                                      <p:cBhvr>
                                        <p:cTn id="66" dur="500" fill="hold"/>
                                        <p:tgtEl>
                                          <p:spTgt spid="135226"/>
                                        </p:tgtEl>
                                        <p:attrNameLst>
                                          <p:attrName>ppt_x</p:attrName>
                                          <p:attrName>ppt_y</p:attrName>
                                        </p:attrNameLst>
                                      </p:cBhvr>
                                      <p:rCtr x="26250" y="-16069"/>
                                    </p:animMotion>
                                  </p:childTnLst>
                                </p:cTn>
                              </p:par>
                            </p:childTnLst>
                          </p:cTn>
                        </p:par>
                      </p:childTnLst>
                    </p:cTn>
                  </p:par>
                  <p:par>
                    <p:cTn id="67" fill="hold" nodeType="clickPar">
                      <p:stCondLst>
                        <p:cond delay="indefinite"/>
                      </p:stCondLst>
                      <p:childTnLst>
                        <p:par>
                          <p:cTn id="68" fill="hold" nodeType="withGroup">
                            <p:stCondLst>
                              <p:cond delay="0"/>
                            </p:stCondLst>
                            <p:childTnLst>
                              <p:par>
                                <p:cTn id="69" presetID="0" presetClass="path" presetSubtype="0" accel="50000" decel="50000" fill="hold" grpId="1" nodeType="clickEffect">
                                  <p:stCondLst>
                                    <p:cond delay="0"/>
                                  </p:stCondLst>
                                  <p:childTnLst>
                                    <p:animMotion origin="layout" path="M -0.00451 -0.04162 C -0.05191 -0.09734 -0.09844 -0.15214 -0.07465 -0.19607 C -0.05035 -0.24 0.07951 -0.31953 0.14132 -0.3052 C 0.20313 -0.29017 0.24983 -0.19907 0.29688 -0.10728 " pathEditMode="relative" rAng="0" ptsTypes="aaaA">
                                      <p:cBhvr>
                                        <p:cTn id="70" dur="500" fill="hold"/>
                                        <p:tgtEl>
                                          <p:spTgt spid="135225"/>
                                        </p:tgtEl>
                                        <p:attrNameLst>
                                          <p:attrName>ppt_x</p:attrName>
                                          <p:attrName>ppt_y</p:attrName>
                                        </p:attrNameLst>
                                      </p:cBhvr>
                                      <p:rCtr x="10365" y="-13896"/>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nodeType="clickEffect">
                                  <p:stCondLst>
                                    <p:cond delay="0"/>
                                  </p:stCondLst>
                                  <p:childTnLst>
                                    <p:set>
                                      <p:cBhvr>
                                        <p:cTn id="74" dur="1" fill="hold">
                                          <p:stCondLst>
                                            <p:cond delay="0"/>
                                          </p:stCondLst>
                                        </p:cTn>
                                        <p:tgtEl>
                                          <p:spTgt spid="135202"/>
                                        </p:tgtEl>
                                        <p:attrNameLst>
                                          <p:attrName>style.visibility</p:attrName>
                                        </p:attrNameLst>
                                      </p:cBhvr>
                                      <p:to>
                                        <p:strVal val="visible"/>
                                      </p:to>
                                    </p:set>
                                    <p:anim calcmode="lin" valueType="num">
                                      <p:cBhvr>
                                        <p:cTn id="75" dur="500" fill="hold"/>
                                        <p:tgtEl>
                                          <p:spTgt spid="135202"/>
                                        </p:tgtEl>
                                        <p:attrNameLst>
                                          <p:attrName>ppt_w</p:attrName>
                                        </p:attrNameLst>
                                      </p:cBhvr>
                                      <p:tavLst>
                                        <p:tav tm="0">
                                          <p:val>
                                            <p:fltVal val="0"/>
                                          </p:val>
                                        </p:tav>
                                        <p:tav tm="100000">
                                          <p:val>
                                            <p:strVal val="#ppt_w"/>
                                          </p:val>
                                        </p:tav>
                                      </p:tavLst>
                                    </p:anim>
                                    <p:anim calcmode="lin" valueType="num">
                                      <p:cBhvr>
                                        <p:cTn id="76" dur="500" fill="hold"/>
                                        <p:tgtEl>
                                          <p:spTgt spid="135202"/>
                                        </p:tgtEl>
                                        <p:attrNameLst>
                                          <p:attrName>ppt_h</p:attrName>
                                        </p:attrNameLst>
                                      </p:cBhvr>
                                      <p:tavLst>
                                        <p:tav tm="0">
                                          <p:val>
                                            <p:fltVal val="0"/>
                                          </p:val>
                                        </p:tav>
                                        <p:tav tm="100000">
                                          <p:val>
                                            <p:strVal val="#ppt_h"/>
                                          </p:val>
                                        </p:tav>
                                      </p:tavLst>
                                    </p:anim>
                                    <p:animEffect transition="in" filter="fade">
                                      <p:cBhvr>
                                        <p:cTn id="77" dur="500"/>
                                        <p:tgtEl>
                                          <p:spTgt spid="13520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ntr" presetSubtype="0" fill="hold" nodeType="clickEffect">
                                  <p:stCondLst>
                                    <p:cond delay="0"/>
                                  </p:stCondLst>
                                  <p:childTnLst>
                                    <p:set>
                                      <p:cBhvr>
                                        <p:cTn id="81" dur="1" fill="hold">
                                          <p:stCondLst>
                                            <p:cond delay="0"/>
                                          </p:stCondLst>
                                        </p:cTn>
                                        <p:tgtEl>
                                          <p:spTgt spid="135203"/>
                                        </p:tgtEl>
                                        <p:attrNameLst>
                                          <p:attrName>style.visibility</p:attrName>
                                        </p:attrNameLst>
                                      </p:cBhvr>
                                      <p:to>
                                        <p:strVal val="visible"/>
                                      </p:to>
                                    </p:set>
                                    <p:anim calcmode="lin" valueType="num">
                                      <p:cBhvr>
                                        <p:cTn id="82" dur="500" fill="hold"/>
                                        <p:tgtEl>
                                          <p:spTgt spid="135203"/>
                                        </p:tgtEl>
                                        <p:attrNameLst>
                                          <p:attrName>ppt_w</p:attrName>
                                        </p:attrNameLst>
                                      </p:cBhvr>
                                      <p:tavLst>
                                        <p:tav tm="0">
                                          <p:val>
                                            <p:fltVal val="0"/>
                                          </p:val>
                                        </p:tav>
                                        <p:tav tm="100000">
                                          <p:val>
                                            <p:strVal val="#ppt_w"/>
                                          </p:val>
                                        </p:tav>
                                      </p:tavLst>
                                    </p:anim>
                                    <p:anim calcmode="lin" valueType="num">
                                      <p:cBhvr>
                                        <p:cTn id="83" dur="500" fill="hold"/>
                                        <p:tgtEl>
                                          <p:spTgt spid="135203"/>
                                        </p:tgtEl>
                                        <p:attrNameLst>
                                          <p:attrName>ppt_h</p:attrName>
                                        </p:attrNameLst>
                                      </p:cBhvr>
                                      <p:tavLst>
                                        <p:tav tm="0">
                                          <p:val>
                                            <p:fltVal val="0"/>
                                          </p:val>
                                        </p:tav>
                                        <p:tav tm="100000">
                                          <p:val>
                                            <p:strVal val="#ppt_h"/>
                                          </p:val>
                                        </p:tav>
                                      </p:tavLst>
                                    </p:anim>
                                    <p:animEffect transition="in" filter="fade">
                                      <p:cBhvr>
                                        <p:cTn id="84" dur="500"/>
                                        <p:tgtEl>
                                          <p:spTgt spid="13520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9" presetClass="entr" presetSubtype="0" fill="hold" nodeType="clickEffect">
                                  <p:stCondLst>
                                    <p:cond delay="0"/>
                                  </p:stCondLst>
                                  <p:childTnLst>
                                    <p:set>
                                      <p:cBhvr>
                                        <p:cTn id="88" dur="1" fill="hold">
                                          <p:stCondLst>
                                            <p:cond delay="0"/>
                                          </p:stCondLst>
                                        </p:cTn>
                                        <p:tgtEl>
                                          <p:spTgt spid="135354"/>
                                        </p:tgtEl>
                                        <p:attrNameLst>
                                          <p:attrName>style.visibility</p:attrName>
                                        </p:attrNameLst>
                                      </p:cBhvr>
                                      <p:to>
                                        <p:strVal val="visible"/>
                                      </p:to>
                                    </p:set>
                                    <p:anim calcmode="lin" valueType="num">
                                      <p:cBhvr>
                                        <p:cTn id="89" dur="500" fill="hold"/>
                                        <p:tgtEl>
                                          <p:spTgt spid="135354"/>
                                        </p:tgtEl>
                                        <p:attrNameLst>
                                          <p:attrName>ppt_x</p:attrName>
                                        </p:attrNameLst>
                                      </p:cBhvr>
                                      <p:tavLst>
                                        <p:tav tm="0">
                                          <p:val>
                                            <p:strVal val="#ppt_x-.2"/>
                                          </p:val>
                                        </p:tav>
                                        <p:tav tm="100000">
                                          <p:val>
                                            <p:strVal val="#ppt_x"/>
                                          </p:val>
                                        </p:tav>
                                      </p:tavLst>
                                    </p:anim>
                                    <p:anim calcmode="lin" valueType="num">
                                      <p:cBhvr>
                                        <p:cTn id="90" dur="500" fill="hold"/>
                                        <p:tgtEl>
                                          <p:spTgt spid="135354"/>
                                        </p:tgtEl>
                                        <p:attrNameLst>
                                          <p:attrName>ppt_y</p:attrName>
                                        </p:attrNameLst>
                                      </p:cBhvr>
                                      <p:tavLst>
                                        <p:tav tm="0">
                                          <p:val>
                                            <p:strVal val="#ppt_y"/>
                                          </p:val>
                                        </p:tav>
                                        <p:tav tm="100000">
                                          <p:val>
                                            <p:strVal val="#ppt_y"/>
                                          </p:val>
                                        </p:tav>
                                      </p:tavLst>
                                    </p:anim>
                                    <p:animEffect transition="in" filter="wipe(right)" prLst="gradientSize: 0.1">
                                      <p:cBhvr>
                                        <p:cTn id="91" dur="500"/>
                                        <p:tgtEl>
                                          <p:spTgt spid="13535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7" presetClass="entr" presetSubtype="0" fill="hold" grpId="0" nodeType="clickEffect">
                                  <p:stCondLst>
                                    <p:cond delay="0"/>
                                  </p:stCondLst>
                                  <p:iterate type="lt">
                                    <p:tmPct val="10000"/>
                                  </p:iterate>
                                  <p:childTnLst>
                                    <p:set>
                                      <p:cBhvr>
                                        <p:cTn id="95" dur="1" fill="hold">
                                          <p:stCondLst>
                                            <p:cond delay="0"/>
                                          </p:stCondLst>
                                        </p:cTn>
                                        <p:tgtEl>
                                          <p:spTgt spid="135240"/>
                                        </p:tgtEl>
                                        <p:attrNameLst>
                                          <p:attrName>style.visibility</p:attrName>
                                        </p:attrNameLst>
                                      </p:cBhvr>
                                      <p:to>
                                        <p:strVal val="visible"/>
                                      </p:to>
                                    </p:set>
                                    <p:anim calcmode="discrete" valueType="clr">
                                      <p:cBhvr override="childStyle">
                                        <p:cTn id="96" dur="500"/>
                                        <p:tgtEl>
                                          <p:spTgt spid="135240"/>
                                        </p:tgtEl>
                                        <p:attrNameLst>
                                          <p:attrName>style.color</p:attrName>
                                        </p:attrNameLst>
                                      </p:cBhvr>
                                      <p:tavLst>
                                        <p:tav tm="0">
                                          <p:val>
                                            <p:clrVal>
                                              <a:schemeClr val="accent2"/>
                                            </p:clrVal>
                                          </p:val>
                                        </p:tav>
                                        <p:tav tm="50000">
                                          <p:val>
                                            <p:clrVal>
                                              <a:schemeClr val="hlink"/>
                                            </p:clrVal>
                                          </p:val>
                                        </p:tav>
                                      </p:tavLst>
                                    </p:anim>
                                    <p:anim calcmode="discrete" valueType="clr">
                                      <p:cBhvr>
                                        <p:cTn id="97" dur="500"/>
                                        <p:tgtEl>
                                          <p:spTgt spid="135240"/>
                                        </p:tgtEl>
                                        <p:attrNameLst>
                                          <p:attrName>fillcolor</p:attrName>
                                        </p:attrNameLst>
                                      </p:cBhvr>
                                      <p:tavLst>
                                        <p:tav tm="0">
                                          <p:val>
                                            <p:clrVal>
                                              <a:schemeClr val="accent2"/>
                                            </p:clrVal>
                                          </p:val>
                                        </p:tav>
                                        <p:tav tm="50000">
                                          <p:val>
                                            <p:clrVal>
                                              <a:schemeClr val="hlink"/>
                                            </p:clrVal>
                                          </p:val>
                                        </p:tav>
                                      </p:tavLst>
                                    </p:anim>
                                    <p:set>
                                      <p:cBhvr>
                                        <p:cTn id="98" dur="500"/>
                                        <p:tgtEl>
                                          <p:spTgt spid="135240"/>
                                        </p:tgtEl>
                                        <p:attrNameLst>
                                          <p:attrName>fill.type</p:attrName>
                                        </p:attrNameLst>
                                      </p:cBhvr>
                                      <p:to>
                                        <p:strVal val="solid"/>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7" presetClass="entr" presetSubtype="0" fill="hold" nodeType="click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500"/>
                                        <p:tgtEl>
                                          <p:spTgt spid="4"/>
                                        </p:tgtEl>
                                      </p:cBhvr>
                                    </p:animEffect>
                                    <p:anim calcmode="lin" valueType="num">
                                      <p:cBhvr>
                                        <p:cTn id="104" dur="500" fill="hold"/>
                                        <p:tgtEl>
                                          <p:spTgt spid="4"/>
                                        </p:tgtEl>
                                        <p:attrNameLst>
                                          <p:attrName>ppt_x</p:attrName>
                                        </p:attrNameLst>
                                      </p:cBhvr>
                                      <p:tavLst>
                                        <p:tav tm="0">
                                          <p:val>
                                            <p:strVal val="#ppt_x"/>
                                          </p:val>
                                        </p:tav>
                                        <p:tav tm="100000">
                                          <p:val>
                                            <p:strVal val="#ppt_x"/>
                                          </p:val>
                                        </p:tav>
                                      </p:tavLst>
                                    </p:anim>
                                    <p:anim calcmode="lin" valueType="num">
                                      <p:cBhvr>
                                        <p:cTn id="105" dur="450" decel="100000" fill="hold"/>
                                        <p:tgtEl>
                                          <p:spTgt spid="4"/>
                                        </p:tgtEl>
                                        <p:attrNameLst>
                                          <p:attrName>ppt_y</p:attrName>
                                        </p:attrNameLst>
                                      </p:cBhvr>
                                      <p:tavLst>
                                        <p:tav tm="0">
                                          <p:val>
                                            <p:strVal val="#ppt_y+1"/>
                                          </p:val>
                                        </p:tav>
                                        <p:tav tm="100000">
                                          <p:val>
                                            <p:strVal val="#ppt_y-.03"/>
                                          </p:val>
                                        </p:tav>
                                      </p:tavLst>
                                    </p:anim>
                                    <p:anim calcmode="lin" valueType="num">
                                      <p:cBhvr>
                                        <p:cTn id="106"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3" presetClass="entr" presetSubtype="16" fill="hold" nodeType="clickEffect">
                                  <p:stCondLst>
                                    <p:cond delay="0"/>
                                  </p:stCondLst>
                                  <p:childTnLst>
                                    <p:set>
                                      <p:cBhvr>
                                        <p:cTn id="110" dur="1" fill="hold">
                                          <p:stCondLst>
                                            <p:cond delay="0"/>
                                          </p:stCondLst>
                                        </p:cTn>
                                        <p:tgtEl>
                                          <p:spTgt spid="135201"/>
                                        </p:tgtEl>
                                        <p:attrNameLst>
                                          <p:attrName>style.visibility</p:attrName>
                                        </p:attrNameLst>
                                      </p:cBhvr>
                                      <p:to>
                                        <p:strVal val="visible"/>
                                      </p:to>
                                    </p:set>
                                    <p:anim calcmode="lin" valueType="num">
                                      <p:cBhvr>
                                        <p:cTn id="111" dur="500" fill="hold"/>
                                        <p:tgtEl>
                                          <p:spTgt spid="135201"/>
                                        </p:tgtEl>
                                        <p:attrNameLst>
                                          <p:attrName>ppt_w</p:attrName>
                                        </p:attrNameLst>
                                      </p:cBhvr>
                                      <p:tavLst>
                                        <p:tav tm="0">
                                          <p:val>
                                            <p:fltVal val="0"/>
                                          </p:val>
                                        </p:tav>
                                        <p:tav tm="100000">
                                          <p:val>
                                            <p:strVal val="#ppt_w"/>
                                          </p:val>
                                        </p:tav>
                                      </p:tavLst>
                                    </p:anim>
                                    <p:anim calcmode="lin" valueType="num">
                                      <p:cBhvr>
                                        <p:cTn id="112" dur="500" fill="hold"/>
                                        <p:tgtEl>
                                          <p:spTgt spid="135201"/>
                                        </p:tgtEl>
                                        <p:attrNameLst>
                                          <p:attrName>ppt_h</p:attrName>
                                        </p:attrNameLst>
                                      </p:cBhvr>
                                      <p:tavLst>
                                        <p:tav tm="0">
                                          <p:val>
                                            <p:fltVal val="0"/>
                                          </p:val>
                                        </p:tav>
                                        <p:tav tm="100000">
                                          <p:val>
                                            <p:strVal val="#ppt_h"/>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3" presetClass="entr" presetSubtype="16" fill="hold" nodeType="clickEffect">
                                  <p:stCondLst>
                                    <p:cond delay="0"/>
                                  </p:stCondLst>
                                  <p:childTnLst>
                                    <p:set>
                                      <p:cBhvr>
                                        <p:cTn id="116" dur="1" fill="hold">
                                          <p:stCondLst>
                                            <p:cond delay="0"/>
                                          </p:stCondLst>
                                        </p:cTn>
                                        <p:tgtEl>
                                          <p:spTgt spid="9"/>
                                        </p:tgtEl>
                                        <p:attrNameLst>
                                          <p:attrName>style.visibility</p:attrName>
                                        </p:attrNameLst>
                                      </p:cBhvr>
                                      <p:to>
                                        <p:strVal val="visible"/>
                                      </p:to>
                                    </p:set>
                                    <p:anim calcmode="lin" valueType="num">
                                      <p:cBhvr>
                                        <p:cTn id="117" dur="500" fill="hold"/>
                                        <p:tgtEl>
                                          <p:spTgt spid="9"/>
                                        </p:tgtEl>
                                        <p:attrNameLst>
                                          <p:attrName>ppt_w</p:attrName>
                                        </p:attrNameLst>
                                      </p:cBhvr>
                                      <p:tavLst>
                                        <p:tav tm="0">
                                          <p:val>
                                            <p:fltVal val="0"/>
                                          </p:val>
                                        </p:tav>
                                        <p:tav tm="100000">
                                          <p:val>
                                            <p:strVal val="#ppt_w"/>
                                          </p:val>
                                        </p:tav>
                                      </p:tavLst>
                                    </p:anim>
                                    <p:anim calcmode="lin" valueType="num">
                                      <p:cBhvr>
                                        <p:cTn id="118" dur="500" fill="hold"/>
                                        <p:tgtEl>
                                          <p:spTgt spid="9"/>
                                        </p:tgtEl>
                                        <p:attrNameLst>
                                          <p:attrName>ppt_h</p:attrName>
                                        </p:attrNameLst>
                                      </p:cBhvr>
                                      <p:tavLst>
                                        <p:tav tm="0">
                                          <p:val>
                                            <p:fltVal val="0"/>
                                          </p:val>
                                        </p:tav>
                                        <p:tav tm="100000">
                                          <p:val>
                                            <p:strVal val="#ppt_h"/>
                                          </p:val>
                                        </p:tav>
                                      </p:tavLst>
                                    </p:anim>
                                  </p:childTnLst>
                                </p:cTn>
                              </p:par>
                            </p:childTnLst>
                          </p:cTn>
                        </p:par>
                        <p:par>
                          <p:cTn id="119" fill="hold" nodeType="afterGroup">
                            <p:stCondLst>
                              <p:cond delay="500"/>
                            </p:stCondLst>
                            <p:childTnLst>
                              <p:par>
                                <p:cTn id="120" presetID="23" presetClass="entr" presetSubtype="16"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 calcmode="lin" valueType="num">
                                      <p:cBhvr>
                                        <p:cTn id="122" dur="500" fill="hold"/>
                                        <p:tgtEl>
                                          <p:spTgt spid="14"/>
                                        </p:tgtEl>
                                        <p:attrNameLst>
                                          <p:attrName>ppt_w</p:attrName>
                                        </p:attrNameLst>
                                      </p:cBhvr>
                                      <p:tavLst>
                                        <p:tav tm="0">
                                          <p:val>
                                            <p:fltVal val="0"/>
                                          </p:val>
                                        </p:tav>
                                        <p:tav tm="100000">
                                          <p:val>
                                            <p:strVal val="#ppt_w"/>
                                          </p:val>
                                        </p:tav>
                                      </p:tavLst>
                                    </p:anim>
                                    <p:anim calcmode="lin" valueType="num">
                                      <p:cBhvr>
                                        <p:cTn id="123" dur="500" fill="hold"/>
                                        <p:tgtEl>
                                          <p:spTgt spid="14"/>
                                        </p:tgtEl>
                                        <p:attrNameLst>
                                          <p:attrName>ppt_h</p:attrName>
                                        </p:attrNameLst>
                                      </p:cBhvr>
                                      <p:tavLst>
                                        <p:tav tm="0">
                                          <p:val>
                                            <p:fltVal val="0"/>
                                          </p:val>
                                        </p:tav>
                                        <p:tav tm="100000">
                                          <p:val>
                                            <p:strVal val="#ppt_h"/>
                                          </p:val>
                                        </p:tav>
                                      </p:tavLst>
                                    </p:anim>
                                  </p:childTnLst>
                                </p:cTn>
                              </p:par>
                            </p:childTnLst>
                          </p:cTn>
                        </p:par>
                        <p:par>
                          <p:cTn id="124" fill="hold" nodeType="afterGroup">
                            <p:stCondLst>
                              <p:cond delay="1000"/>
                            </p:stCondLst>
                            <p:childTnLst>
                              <p:par>
                                <p:cTn id="125" presetID="23" presetClass="entr" presetSubtype="16" fill="hold" nodeType="after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6" presetClass="entr" presetSubtype="26" fill="hold" nodeType="click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barn(inHorizontal)">
                                      <p:cBhvr>
                                        <p:cTn id="133" dur="500"/>
                                        <p:tgtEl>
                                          <p:spTgt spid="10"/>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50" presetClass="entr" presetSubtype="0" decel="100000" fill="hold" nodeType="clickEffect">
                                  <p:stCondLst>
                                    <p:cond delay="0"/>
                                  </p:stCondLst>
                                  <p:childTnLst>
                                    <p:set>
                                      <p:cBhvr>
                                        <p:cTn id="137" dur="1" fill="hold">
                                          <p:stCondLst>
                                            <p:cond delay="0"/>
                                          </p:stCondLst>
                                        </p:cTn>
                                        <p:tgtEl>
                                          <p:spTgt spid="17"/>
                                        </p:tgtEl>
                                        <p:attrNameLst>
                                          <p:attrName>style.visibility</p:attrName>
                                        </p:attrNameLst>
                                      </p:cBhvr>
                                      <p:to>
                                        <p:strVal val="visible"/>
                                      </p:to>
                                    </p:set>
                                    <p:anim calcmode="lin" valueType="num">
                                      <p:cBhvr>
                                        <p:cTn id="138" dur="1000" fill="hold"/>
                                        <p:tgtEl>
                                          <p:spTgt spid="17"/>
                                        </p:tgtEl>
                                        <p:attrNameLst>
                                          <p:attrName>ppt_w</p:attrName>
                                        </p:attrNameLst>
                                      </p:cBhvr>
                                      <p:tavLst>
                                        <p:tav tm="0">
                                          <p:val>
                                            <p:strVal val="#ppt_w+.3"/>
                                          </p:val>
                                        </p:tav>
                                        <p:tav tm="100000">
                                          <p:val>
                                            <p:strVal val="#ppt_w"/>
                                          </p:val>
                                        </p:tav>
                                      </p:tavLst>
                                    </p:anim>
                                    <p:anim calcmode="lin" valueType="num">
                                      <p:cBhvr>
                                        <p:cTn id="139" dur="1000" fill="hold"/>
                                        <p:tgtEl>
                                          <p:spTgt spid="17"/>
                                        </p:tgtEl>
                                        <p:attrNameLst>
                                          <p:attrName>ppt_h</p:attrName>
                                        </p:attrNameLst>
                                      </p:cBhvr>
                                      <p:tavLst>
                                        <p:tav tm="0">
                                          <p:val>
                                            <p:strVal val="#ppt_h"/>
                                          </p:val>
                                        </p:tav>
                                        <p:tav tm="100000">
                                          <p:val>
                                            <p:strVal val="#ppt_h"/>
                                          </p:val>
                                        </p:tav>
                                      </p:tavLst>
                                    </p:anim>
                                    <p:animEffect transition="in" filter="fade">
                                      <p:cBhvr>
                                        <p:cTn id="140" dur="1000"/>
                                        <p:tgtEl>
                                          <p:spTgt spid="17"/>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8235"/>
                                        </p:tgtEl>
                                        <p:attrNameLst>
                                          <p:attrName>style.visibility</p:attrName>
                                        </p:attrNameLst>
                                      </p:cBhvr>
                                      <p:to>
                                        <p:strVal val="visible"/>
                                      </p:to>
                                    </p:set>
                                    <p:animEffect transition="in" filter="wipe(down)">
                                      <p:cBhvr>
                                        <p:cTn id="145" dur="500"/>
                                        <p:tgtEl>
                                          <p:spTgt spid="8235"/>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1" presetClass="entr" presetSubtype="1" fill="hold" nodeType="clickEffect">
                                  <p:stCondLst>
                                    <p:cond delay="0"/>
                                  </p:stCondLst>
                                  <p:childTnLst>
                                    <p:set>
                                      <p:cBhvr>
                                        <p:cTn id="149" dur="1" fill="hold">
                                          <p:stCondLst>
                                            <p:cond delay="0"/>
                                          </p:stCondLst>
                                        </p:cTn>
                                        <p:tgtEl>
                                          <p:spTgt spid="6"/>
                                        </p:tgtEl>
                                        <p:attrNameLst>
                                          <p:attrName>style.visibility</p:attrName>
                                        </p:attrNameLst>
                                      </p:cBhvr>
                                      <p:to>
                                        <p:strVal val="visible"/>
                                      </p:to>
                                    </p:set>
                                    <p:animEffect transition="in" filter="wheel(1)">
                                      <p:cBhvr>
                                        <p:cTn id="15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0" grpId="0" animBg="1"/>
      <p:bldP spid="135225" grpId="0" animBg="1"/>
      <p:bldP spid="135225" grpId="1" animBg="1"/>
      <p:bldP spid="135226" grpId="0" animBg="1"/>
      <p:bldP spid="135226" grpId="1" animBg="1"/>
      <p:bldP spid="135240" grpId="0"/>
      <p:bldP spid="823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 name="Rectangle 4"/>
          <p:cNvSpPr>
            <a:spLocks noGrp="1" noChangeArrowheads="1"/>
          </p:cNvSpPr>
          <p:nvPr>
            <p:ph type="dt" sz="quarter" idx="10"/>
          </p:nvPr>
        </p:nvSpPr>
        <p:spPr/>
        <p:txBody>
          <a:bodyPr/>
          <a:lstStyle/>
          <a:p>
            <a:pPr fontAlgn="base">
              <a:spcBef>
                <a:spcPct val="0"/>
              </a:spcBef>
              <a:spcAft>
                <a:spcPct val="0"/>
              </a:spcAft>
              <a:defRPr/>
            </a:pPr>
            <a:fld id="{941B51A0-18FA-4D7B-B6EC-B4AB1F63C676}" type="datetime1">
              <a:rPr lang="en-US">
                <a:solidFill>
                  <a:prstClr val="black">
                    <a:tint val="75000"/>
                  </a:prstClr>
                </a:solidFill>
              </a:rPr>
              <a:pPr fontAlgn="base">
                <a:spcBef>
                  <a:spcPct val="0"/>
                </a:spcBef>
                <a:spcAft>
                  <a:spcPct val="0"/>
                </a:spcAft>
                <a:defRPr/>
              </a:pPr>
              <a:t>7/27/2022</a:t>
            </a:fld>
            <a:endParaRPr lang="en-US" altLang="en-US">
              <a:solidFill>
                <a:prstClr val="black">
                  <a:tint val="75000"/>
                </a:prstClr>
              </a:solidFill>
            </a:endParaRPr>
          </a:p>
        </p:txBody>
      </p:sp>
      <p:sp>
        <p:nvSpPr>
          <p:cNvPr id="9219" name="Rectangle 78"/>
          <p:cNvSpPr>
            <a:spLocks noChangeArrowheads="1"/>
          </p:cNvSpPr>
          <p:nvPr/>
        </p:nvSpPr>
        <p:spPr bwMode="auto">
          <a:xfrm>
            <a:off x="1581150" y="0"/>
            <a:ext cx="9144000" cy="6858000"/>
          </a:xfrm>
          <a:prstGeom prst="rect">
            <a:avLst/>
          </a:prstGeom>
          <a:solidFill>
            <a:schemeClr val="bg1"/>
          </a:solidFill>
          <a:ln w="9525" algn="ctr">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800">
              <a:solidFill>
                <a:prstClr val="black"/>
              </a:solidFill>
              <a:latin typeface="Arial" panose="020B0604020202020204" pitchFamily="34" charset="0"/>
            </a:endParaRPr>
          </a:p>
        </p:txBody>
      </p:sp>
      <p:pic>
        <p:nvPicPr>
          <p:cNvPr id="9220" name="Object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8850" y="1797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221" name="Group 10"/>
          <p:cNvGrpSpPr>
            <a:grpSpLocks/>
          </p:cNvGrpSpPr>
          <p:nvPr/>
        </p:nvGrpSpPr>
        <p:grpSpPr bwMode="auto">
          <a:xfrm>
            <a:off x="2006600" y="1047750"/>
            <a:ext cx="4057650" cy="2457450"/>
            <a:chOff x="9" y="654"/>
            <a:chExt cx="2556" cy="1548"/>
          </a:xfrm>
        </p:grpSpPr>
        <p:grpSp>
          <p:nvGrpSpPr>
            <p:cNvPr id="9242" name="Group 11"/>
            <p:cNvGrpSpPr>
              <a:grpSpLocks/>
            </p:cNvGrpSpPr>
            <p:nvPr/>
          </p:nvGrpSpPr>
          <p:grpSpPr bwMode="auto">
            <a:xfrm>
              <a:off x="9" y="906"/>
              <a:ext cx="1429" cy="882"/>
              <a:chOff x="338" y="2880"/>
              <a:chExt cx="1429" cy="882"/>
            </a:xfrm>
          </p:grpSpPr>
          <p:sp>
            <p:nvSpPr>
              <p:cNvPr id="9259" name="Line 12"/>
              <p:cNvSpPr>
                <a:spLocks noChangeShapeType="1"/>
              </p:cNvSpPr>
              <p:nvPr/>
            </p:nvSpPr>
            <p:spPr bwMode="auto">
              <a:xfrm>
                <a:off x="528" y="2880"/>
                <a:ext cx="0" cy="882"/>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9260" name="Line 13"/>
              <p:cNvSpPr>
                <a:spLocks noChangeShapeType="1"/>
              </p:cNvSpPr>
              <p:nvPr/>
            </p:nvSpPr>
            <p:spPr bwMode="auto">
              <a:xfrm>
                <a:off x="542" y="2889"/>
                <a:ext cx="122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9261" name="Line 14"/>
              <p:cNvSpPr>
                <a:spLocks noChangeShapeType="1"/>
              </p:cNvSpPr>
              <p:nvPr/>
            </p:nvSpPr>
            <p:spPr bwMode="auto">
              <a:xfrm>
                <a:off x="537" y="3753"/>
                <a:ext cx="122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9262" name="WordArt 15"/>
              <p:cNvSpPr>
                <a:spLocks noChangeArrowheads="1" noChangeShapeType="1" noTextEdit="1"/>
              </p:cNvSpPr>
              <p:nvPr/>
            </p:nvSpPr>
            <p:spPr bwMode="auto">
              <a:xfrm>
                <a:off x="338" y="3273"/>
                <a:ext cx="94" cy="12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FF0000"/>
                      </a:solidFill>
                      <a:round/>
                      <a:headEnd/>
                      <a:tailEnd/>
                    </a:ln>
                    <a:solidFill>
                      <a:srgbClr val="FF0000"/>
                    </a:solidFill>
                    <a:latin typeface="Arial" panose="020B0604020202020204" pitchFamily="34" charset="0"/>
                    <a:cs typeface="Arial" panose="020B0604020202020204" pitchFamily="34" charset="0"/>
                  </a:rPr>
                  <a:t>n</a:t>
                </a:r>
              </a:p>
            </p:txBody>
          </p:sp>
        </p:grpSp>
        <p:grpSp>
          <p:nvGrpSpPr>
            <p:cNvPr id="9243" name="Group 16"/>
            <p:cNvGrpSpPr>
              <a:grpSpLocks/>
            </p:cNvGrpSpPr>
            <p:nvPr/>
          </p:nvGrpSpPr>
          <p:grpSpPr bwMode="auto">
            <a:xfrm>
              <a:off x="562" y="1347"/>
              <a:ext cx="1767" cy="855"/>
              <a:chOff x="891" y="3321"/>
              <a:chExt cx="1767" cy="855"/>
            </a:xfrm>
          </p:grpSpPr>
          <p:sp>
            <p:nvSpPr>
              <p:cNvPr id="9255" name="Line 17"/>
              <p:cNvSpPr>
                <a:spLocks noChangeShapeType="1"/>
              </p:cNvSpPr>
              <p:nvPr/>
            </p:nvSpPr>
            <p:spPr bwMode="auto">
              <a:xfrm>
                <a:off x="891" y="3993"/>
                <a:ext cx="1753"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9256" name="Line 18"/>
              <p:cNvSpPr>
                <a:spLocks noChangeShapeType="1"/>
              </p:cNvSpPr>
              <p:nvPr/>
            </p:nvSpPr>
            <p:spPr bwMode="auto">
              <a:xfrm>
                <a:off x="891" y="3321"/>
                <a:ext cx="0" cy="6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9257" name="Line 19"/>
              <p:cNvSpPr>
                <a:spLocks noChangeShapeType="1"/>
              </p:cNvSpPr>
              <p:nvPr/>
            </p:nvSpPr>
            <p:spPr bwMode="auto">
              <a:xfrm>
                <a:off x="2658" y="3321"/>
                <a:ext cx="0" cy="6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9258" name="WordArt 20"/>
              <p:cNvSpPr>
                <a:spLocks noChangeArrowheads="1" noChangeShapeType="1" noTextEdit="1"/>
              </p:cNvSpPr>
              <p:nvPr/>
            </p:nvSpPr>
            <p:spPr bwMode="auto">
              <a:xfrm>
                <a:off x="1671" y="4072"/>
                <a:ext cx="180" cy="104"/>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FF0000"/>
                      </a:solidFill>
                      <a:round/>
                      <a:headEnd/>
                      <a:tailEnd/>
                    </a:ln>
                    <a:solidFill>
                      <a:srgbClr val="FF0000"/>
                    </a:solidFill>
                    <a:latin typeface="Arial" panose="020B0604020202020204" pitchFamily="34" charset="0"/>
                    <a:cs typeface="Arial" panose="020B0604020202020204" pitchFamily="34" charset="0"/>
                  </a:rPr>
                  <a:t>m</a:t>
                </a:r>
              </a:p>
            </p:txBody>
          </p:sp>
        </p:grpSp>
        <p:grpSp>
          <p:nvGrpSpPr>
            <p:cNvPr id="9244" name="Group 21"/>
            <p:cNvGrpSpPr>
              <a:grpSpLocks/>
            </p:cNvGrpSpPr>
            <p:nvPr/>
          </p:nvGrpSpPr>
          <p:grpSpPr bwMode="auto">
            <a:xfrm>
              <a:off x="329" y="654"/>
              <a:ext cx="2236" cy="1299"/>
              <a:chOff x="658" y="2640"/>
              <a:chExt cx="2236" cy="1299"/>
            </a:xfrm>
          </p:grpSpPr>
          <p:grpSp>
            <p:nvGrpSpPr>
              <p:cNvPr id="9245" name="Group 22"/>
              <p:cNvGrpSpPr>
                <a:grpSpLocks/>
              </p:cNvGrpSpPr>
              <p:nvPr/>
            </p:nvGrpSpPr>
            <p:grpSpPr bwMode="auto">
              <a:xfrm>
                <a:off x="658" y="2640"/>
                <a:ext cx="2236" cy="1299"/>
                <a:chOff x="658" y="2640"/>
                <a:chExt cx="2236" cy="1299"/>
              </a:xfrm>
            </p:grpSpPr>
            <p:grpSp>
              <p:nvGrpSpPr>
                <p:cNvPr id="9247" name="Group 23"/>
                <p:cNvGrpSpPr>
                  <a:grpSpLocks/>
                </p:cNvGrpSpPr>
                <p:nvPr/>
              </p:nvGrpSpPr>
              <p:grpSpPr bwMode="auto">
                <a:xfrm>
                  <a:off x="912" y="2889"/>
                  <a:ext cx="1728" cy="864"/>
                  <a:chOff x="912" y="2889"/>
                  <a:chExt cx="1728" cy="864"/>
                </a:xfrm>
              </p:grpSpPr>
              <p:sp>
                <p:nvSpPr>
                  <p:cNvPr id="9253" name="AutoShape 24"/>
                  <p:cNvSpPr>
                    <a:spLocks noChangeArrowheads="1"/>
                  </p:cNvSpPr>
                  <p:nvPr/>
                </p:nvSpPr>
                <p:spPr bwMode="auto">
                  <a:xfrm>
                    <a:off x="912" y="2889"/>
                    <a:ext cx="1728" cy="432"/>
                  </a:xfrm>
                  <a:prstGeom prst="triangle">
                    <a:avLst>
                      <a:gd name="adj" fmla="val 50000"/>
                    </a:avLst>
                  </a:prstGeom>
                  <a:solidFill>
                    <a:srgbClr val="0066FF"/>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sz="2800">
                      <a:solidFill>
                        <a:prstClr val="black"/>
                      </a:solidFill>
                      <a:latin typeface="Garamond" panose="02020404030301010803" pitchFamily="18" charset="0"/>
                    </a:endParaRPr>
                  </a:p>
                </p:txBody>
              </p:sp>
              <p:sp>
                <p:nvSpPr>
                  <p:cNvPr id="9254" name="AutoShape 25"/>
                  <p:cNvSpPr>
                    <a:spLocks noChangeArrowheads="1"/>
                  </p:cNvSpPr>
                  <p:nvPr/>
                </p:nvSpPr>
                <p:spPr bwMode="auto">
                  <a:xfrm rot="10800000">
                    <a:off x="912" y="3321"/>
                    <a:ext cx="1728" cy="432"/>
                  </a:xfrm>
                  <a:prstGeom prst="triangle">
                    <a:avLst>
                      <a:gd name="adj" fmla="val 50000"/>
                    </a:avLst>
                  </a:prstGeom>
                  <a:solidFill>
                    <a:srgbClr val="0066FF"/>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800">
                      <a:solidFill>
                        <a:prstClr val="black"/>
                      </a:solidFill>
                      <a:latin typeface="Arial" panose="020B0604020202020204" pitchFamily="34" charset="0"/>
                    </a:endParaRPr>
                  </a:p>
                </p:txBody>
              </p:sp>
            </p:grpSp>
            <p:sp>
              <p:nvSpPr>
                <p:cNvPr id="9248" name="Line 26"/>
                <p:cNvSpPr>
                  <a:spLocks noChangeShapeType="1"/>
                </p:cNvSpPr>
                <p:nvPr/>
              </p:nvSpPr>
              <p:spPr bwMode="auto">
                <a:xfrm>
                  <a:off x="1776" y="2880"/>
                  <a:ext cx="0" cy="882"/>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9249" name="WordArt 27"/>
                <p:cNvSpPr>
                  <a:spLocks noChangeArrowheads="1" noChangeShapeType="1" noTextEdit="1"/>
                </p:cNvSpPr>
                <p:nvPr/>
              </p:nvSpPr>
              <p:spPr bwMode="auto">
                <a:xfrm>
                  <a:off x="658" y="3264"/>
                  <a:ext cx="158" cy="129"/>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00FF"/>
                        </a:solidFill>
                        <a:round/>
                        <a:headEnd/>
                        <a:tailEnd/>
                      </a:ln>
                      <a:solidFill>
                        <a:srgbClr val="0000FF"/>
                      </a:solidFill>
                      <a:latin typeface="Arial" panose="020B0604020202020204" pitchFamily="34" charset="0"/>
                      <a:cs typeface="Arial" panose="020B0604020202020204" pitchFamily="34" charset="0"/>
                    </a:rPr>
                    <a:t>A</a:t>
                  </a:r>
                </a:p>
              </p:txBody>
            </p:sp>
            <p:sp>
              <p:nvSpPr>
                <p:cNvPr id="9250" name="WordArt 28"/>
                <p:cNvSpPr>
                  <a:spLocks noChangeArrowheads="1" noChangeShapeType="1" noTextEdit="1"/>
                </p:cNvSpPr>
                <p:nvPr/>
              </p:nvSpPr>
              <p:spPr bwMode="auto">
                <a:xfrm>
                  <a:off x="1701" y="2640"/>
                  <a:ext cx="121" cy="148"/>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00FF"/>
                        </a:solidFill>
                        <a:round/>
                        <a:headEnd/>
                        <a:tailEnd/>
                      </a:ln>
                      <a:solidFill>
                        <a:srgbClr val="0000FF"/>
                      </a:solidFill>
                      <a:latin typeface="Arial" panose="020B0604020202020204" pitchFamily="34" charset="0"/>
                      <a:cs typeface="Arial" panose="020B0604020202020204" pitchFamily="34" charset="0"/>
                    </a:rPr>
                    <a:t>B</a:t>
                  </a:r>
                </a:p>
              </p:txBody>
            </p:sp>
            <p:sp>
              <p:nvSpPr>
                <p:cNvPr id="9251" name="WordArt 29"/>
                <p:cNvSpPr>
                  <a:spLocks noChangeArrowheads="1" noChangeShapeType="1" noTextEdit="1"/>
                </p:cNvSpPr>
                <p:nvPr/>
              </p:nvSpPr>
              <p:spPr bwMode="auto">
                <a:xfrm>
                  <a:off x="2736" y="3264"/>
                  <a:ext cx="158" cy="129"/>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00FF"/>
                        </a:solidFill>
                        <a:round/>
                        <a:headEnd/>
                        <a:tailEnd/>
                      </a:ln>
                      <a:solidFill>
                        <a:srgbClr val="0000FF"/>
                      </a:solidFill>
                      <a:latin typeface="Arial" panose="020B0604020202020204" pitchFamily="34" charset="0"/>
                      <a:cs typeface="Arial" panose="020B0604020202020204" pitchFamily="34" charset="0"/>
                    </a:rPr>
                    <a:t>C</a:t>
                  </a:r>
                </a:p>
              </p:txBody>
            </p:sp>
            <p:sp>
              <p:nvSpPr>
                <p:cNvPr id="9252" name="WordArt 30"/>
                <p:cNvSpPr>
                  <a:spLocks noChangeArrowheads="1" noChangeShapeType="1" noTextEdit="1"/>
                </p:cNvSpPr>
                <p:nvPr/>
              </p:nvSpPr>
              <p:spPr bwMode="auto">
                <a:xfrm>
                  <a:off x="1719" y="3810"/>
                  <a:ext cx="118" cy="129"/>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00FF"/>
                        </a:solidFill>
                        <a:round/>
                        <a:headEnd/>
                        <a:tailEnd/>
                      </a:ln>
                      <a:solidFill>
                        <a:srgbClr val="0000FF"/>
                      </a:solidFill>
                      <a:latin typeface="Arial" panose="020B0604020202020204" pitchFamily="34" charset="0"/>
                      <a:cs typeface="Arial" panose="020B0604020202020204" pitchFamily="34" charset="0"/>
                    </a:rPr>
                    <a:t>D</a:t>
                  </a:r>
                </a:p>
              </p:txBody>
            </p:sp>
          </p:grpSp>
          <p:sp>
            <p:nvSpPr>
              <p:cNvPr id="9246" name="WordArt 31"/>
              <p:cNvSpPr>
                <a:spLocks noChangeArrowheads="1" noChangeShapeType="1" noTextEdit="1"/>
              </p:cNvSpPr>
              <p:nvPr/>
            </p:nvSpPr>
            <p:spPr bwMode="auto">
              <a:xfrm>
                <a:off x="1590" y="3120"/>
                <a:ext cx="114" cy="139"/>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FFFF00"/>
                      </a:solidFill>
                      <a:round/>
                      <a:headEnd/>
                      <a:tailEnd/>
                    </a:ln>
                    <a:solidFill>
                      <a:srgbClr val="FFFF00"/>
                    </a:solidFill>
                    <a:latin typeface="Arial" panose="020B0604020202020204" pitchFamily="34" charset="0"/>
                    <a:cs typeface="Arial" panose="020B0604020202020204" pitchFamily="34" charset="0"/>
                  </a:rPr>
                  <a:t>o</a:t>
                </a:r>
              </a:p>
            </p:txBody>
          </p:sp>
        </p:grpSp>
      </p:grpSp>
      <p:sp>
        <p:nvSpPr>
          <p:cNvPr id="9222" name="Line 34"/>
          <p:cNvSpPr>
            <a:spLocks noChangeShapeType="1"/>
          </p:cNvSpPr>
          <p:nvPr/>
        </p:nvSpPr>
        <p:spPr bwMode="auto">
          <a:xfrm>
            <a:off x="10668000" y="0"/>
            <a:ext cx="0"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40336" name="Text Box 48"/>
          <p:cNvSpPr txBox="1">
            <a:spLocks noChangeArrowheads="1"/>
          </p:cNvSpPr>
          <p:nvPr/>
        </p:nvSpPr>
        <p:spPr bwMode="auto">
          <a:xfrm>
            <a:off x="1795464" y="3998914"/>
            <a:ext cx="84153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Ví dụ 2: Diện tích của hình thoi có độ dài đường chéo là 40m và 20m là :</a:t>
            </a:r>
          </a:p>
        </p:txBody>
      </p:sp>
      <p:grpSp>
        <p:nvGrpSpPr>
          <p:cNvPr id="8" name="Group 52"/>
          <p:cNvGrpSpPr>
            <a:grpSpLocks/>
          </p:cNvGrpSpPr>
          <p:nvPr/>
        </p:nvGrpSpPr>
        <p:grpSpPr bwMode="auto">
          <a:xfrm>
            <a:off x="6681788" y="1797050"/>
            <a:ext cx="1828800" cy="762000"/>
            <a:chOff x="2352" y="2784"/>
            <a:chExt cx="2352" cy="864"/>
          </a:xfrm>
        </p:grpSpPr>
        <p:sp>
          <p:nvSpPr>
            <p:cNvPr id="9236" name="Rectangle 53"/>
            <p:cNvSpPr>
              <a:spLocks noChangeArrowheads="1"/>
            </p:cNvSpPr>
            <p:nvPr/>
          </p:nvSpPr>
          <p:spPr bwMode="auto">
            <a:xfrm>
              <a:off x="2352" y="2784"/>
              <a:ext cx="2352" cy="864"/>
            </a:xfrm>
            <a:prstGeom prst="rect">
              <a:avLst/>
            </a:prstGeom>
            <a:solidFill>
              <a:schemeClr val="bg1"/>
            </a:solidFill>
            <a:ln w="38100">
              <a:solidFill>
                <a:srgbClr val="0033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800">
                <a:solidFill>
                  <a:prstClr val="black"/>
                </a:solidFill>
                <a:latin typeface="Arial" panose="020B0604020202020204" pitchFamily="34" charset="0"/>
              </a:endParaRPr>
            </a:p>
          </p:txBody>
        </p:sp>
        <p:grpSp>
          <p:nvGrpSpPr>
            <p:cNvPr id="9237" name="Group 54"/>
            <p:cNvGrpSpPr>
              <a:grpSpLocks/>
            </p:cNvGrpSpPr>
            <p:nvPr/>
          </p:nvGrpSpPr>
          <p:grpSpPr bwMode="auto">
            <a:xfrm>
              <a:off x="3456" y="2994"/>
              <a:ext cx="960" cy="462"/>
              <a:chOff x="3600" y="3567"/>
              <a:chExt cx="960" cy="462"/>
            </a:xfrm>
          </p:grpSpPr>
          <p:sp>
            <p:nvSpPr>
              <p:cNvPr id="9239" name="WordArt 55"/>
              <p:cNvSpPr>
                <a:spLocks noChangeArrowheads="1" noChangeShapeType="1" noTextEdit="1"/>
              </p:cNvSpPr>
              <p:nvPr/>
            </p:nvSpPr>
            <p:spPr bwMode="auto">
              <a:xfrm>
                <a:off x="3648" y="3567"/>
                <a:ext cx="912" cy="177"/>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FF0000"/>
                      </a:solidFill>
                      <a:round/>
                      <a:headEnd/>
                      <a:tailEnd/>
                    </a:ln>
                    <a:solidFill>
                      <a:srgbClr val="FF0000"/>
                    </a:solidFill>
                    <a:latin typeface="Arial" panose="020B0604020202020204" pitchFamily="34" charset="0"/>
                    <a:cs typeface="Arial" panose="020B0604020202020204" pitchFamily="34" charset="0"/>
                  </a:rPr>
                  <a:t>m . n</a:t>
                </a:r>
              </a:p>
            </p:txBody>
          </p:sp>
          <p:sp>
            <p:nvSpPr>
              <p:cNvPr id="9240" name="Line 56"/>
              <p:cNvSpPr>
                <a:spLocks noChangeShapeType="1"/>
              </p:cNvSpPr>
              <p:nvPr/>
            </p:nvSpPr>
            <p:spPr bwMode="auto">
              <a:xfrm>
                <a:off x="3600" y="3792"/>
                <a:ext cx="94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9241" name="WordArt 57"/>
              <p:cNvSpPr>
                <a:spLocks noChangeArrowheads="1" noChangeShapeType="1" noTextEdit="1"/>
              </p:cNvSpPr>
              <p:nvPr/>
            </p:nvSpPr>
            <p:spPr bwMode="auto">
              <a:xfrm>
                <a:off x="4026" y="3840"/>
                <a:ext cx="171" cy="189"/>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FF0000"/>
                      </a:solidFill>
                      <a:round/>
                      <a:headEnd/>
                      <a:tailEnd/>
                    </a:ln>
                    <a:solidFill>
                      <a:srgbClr val="FF0000"/>
                    </a:solidFill>
                    <a:latin typeface="Arial" panose="020B0604020202020204" pitchFamily="34" charset="0"/>
                    <a:cs typeface="Arial" panose="020B0604020202020204" pitchFamily="34" charset="0"/>
                  </a:rPr>
                  <a:t>2</a:t>
                </a:r>
              </a:p>
            </p:txBody>
          </p:sp>
        </p:grpSp>
        <p:sp>
          <p:nvSpPr>
            <p:cNvPr id="9238" name="WordArt 58"/>
            <p:cNvSpPr>
              <a:spLocks noChangeArrowheads="1" noChangeShapeType="1" noTextEdit="1"/>
            </p:cNvSpPr>
            <p:nvPr/>
          </p:nvSpPr>
          <p:spPr bwMode="auto">
            <a:xfrm>
              <a:off x="2688" y="3072"/>
              <a:ext cx="672" cy="276"/>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FF0000"/>
                    </a:solidFill>
                    <a:round/>
                    <a:headEnd/>
                    <a:tailEnd/>
                  </a:ln>
                  <a:solidFill>
                    <a:srgbClr val="FF0000"/>
                  </a:solidFill>
                  <a:latin typeface="Arial" panose="020B0604020202020204" pitchFamily="34" charset="0"/>
                  <a:cs typeface="Arial" panose="020B0604020202020204" pitchFamily="34" charset="0"/>
                </a:rPr>
                <a:t>S = </a:t>
              </a:r>
            </a:p>
          </p:txBody>
        </p:sp>
      </p:grpSp>
      <p:grpSp>
        <p:nvGrpSpPr>
          <p:cNvPr id="10" name="Group 72"/>
          <p:cNvGrpSpPr>
            <a:grpSpLocks/>
          </p:cNvGrpSpPr>
          <p:nvPr/>
        </p:nvGrpSpPr>
        <p:grpSpPr bwMode="auto">
          <a:xfrm>
            <a:off x="3429001" y="5214939"/>
            <a:ext cx="5203825" cy="733425"/>
            <a:chOff x="178" y="3870"/>
            <a:chExt cx="3278" cy="450"/>
          </a:xfrm>
        </p:grpSpPr>
        <p:sp>
          <p:nvSpPr>
            <p:cNvPr id="9228" name="Text Box 64"/>
            <p:cNvSpPr txBox="1">
              <a:spLocks noChangeArrowheads="1"/>
            </p:cNvSpPr>
            <p:nvPr/>
          </p:nvSpPr>
          <p:spPr bwMode="auto">
            <a:xfrm>
              <a:off x="178" y="3936"/>
              <a:ext cx="3278" cy="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r>
                <a:rPr lang="en-US" altLang="en-US" sz="2400" b="1">
                  <a:solidFill>
                    <a:srgbClr val="3333CC"/>
                  </a:solidFill>
                  <a:latin typeface="Garamond" panose="02020404030301010803" pitchFamily="18" charset="0"/>
                </a:rPr>
                <a:t>                           </a:t>
              </a:r>
              <a:r>
                <a:rPr lang="en-US" altLang="en-US" sz="2800" b="1">
                  <a:solidFill>
                    <a:srgbClr val="3333CC"/>
                  </a:solidFill>
                  <a:latin typeface="Garamond" panose="02020404030301010803" pitchFamily="18" charset="0"/>
                </a:rPr>
                <a:t>S</a:t>
              </a:r>
              <a:r>
                <a:rPr lang="en-US" altLang="en-US" sz="2400" b="1">
                  <a:solidFill>
                    <a:srgbClr val="3333CC"/>
                  </a:solidFill>
                  <a:latin typeface="Garamond" panose="02020404030301010803" pitchFamily="18" charset="0"/>
                </a:rPr>
                <a:t>  =          =</a:t>
              </a:r>
            </a:p>
          </p:txBody>
        </p:sp>
        <p:grpSp>
          <p:nvGrpSpPr>
            <p:cNvPr id="9229" name="Group 65"/>
            <p:cNvGrpSpPr>
              <a:grpSpLocks/>
            </p:cNvGrpSpPr>
            <p:nvPr/>
          </p:nvGrpSpPr>
          <p:grpSpPr bwMode="auto">
            <a:xfrm>
              <a:off x="1870" y="3870"/>
              <a:ext cx="377" cy="450"/>
              <a:chOff x="3600" y="3567"/>
              <a:chExt cx="942" cy="462"/>
            </a:xfrm>
          </p:grpSpPr>
          <p:sp>
            <p:nvSpPr>
              <p:cNvPr id="9233" name="WordArt 66"/>
              <p:cNvSpPr>
                <a:spLocks noChangeArrowheads="1" noChangeShapeType="1" noTextEdit="1"/>
              </p:cNvSpPr>
              <p:nvPr/>
            </p:nvSpPr>
            <p:spPr bwMode="auto">
              <a:xfrm>
                <a:off x="3648" y="3567"/>
                <a:ext cx="884" cy="177"/>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33CC"/>
                      </a:solidFill>
                      <a:round/>
                      <a:headEnd/>
                      <a:tailEnd/>
                    </a:ln>
                    <a:solidFill>
                      <a:srgbClr val="0033CC"/>
                    </a:solidFill>
                    <a:latin typeface="Arial" panose="020B0604020202020204" pitchFamily="34" charset="0"/>
                    <a:cs typeface="Arial" panose="020B0604020202020204" pitchFamily="34" charset="0"/>
                  </a:rPr>
                  <a:t>40 x 20</a:t>
                </a:r>
              </a:p>
            </p:txBody>
          </p:sp>
          <p:sp>
            <p:nvSpPr>
              <p:cNvPr id="9234" name="Line 67"/>
              <p:cNvSpPr>
                <a:spLocks noChangeShapeType="1"/>
              </p:cNvSpPr>
              <p:nvPr/>
            </p:nvSpPr>
            <p:spPr bwMode="auto">
              <a:xfrm>
                <a:off x="3600" y="3792"/>
                <a:ext cx="942"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9235" name="WordArt 68"/>
              <p:cNvSpPr>
                <a:spLocks noChangeArrowheads="1" noChangeShapeType="1" noTextEdit="1"/>
              </p:cNvSpPr>
              <p:nvPr/>
            </p:nvSpPr>
            <p:spPr bwMode="auto">
              <a:xfrm>
                <a:off x="4026" y="3840"/>
                <a:ext cx="171" cy="189"/>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33CC"/>
                      </a:solidFill>
                      <a:round/>
                      <a:headEnd/>
                      <a:tailEnd/>
                    </a:ln>
                    <a:solidFill>
                      <a:srgbClr val="0033CC"/>
                    </a:solidFill>
                    <a:latin typeface="Arial" panose="020B0604020202020204" pitchFamily="34" charset="0"/>
                    <a:cs typeface="Arial" panose="020B0604020202020204" pitchFamily="34" charset="0"/>
                  </a:rPr>
                  <a:t>2</a:t>
                </a:r>
              </a:p>
            </p:txBody>
          </p:sp>
        </p:grpSp>
        <p:grpSp>
          <p:nvGrpSpPr>
            <p:cNvPr id="9230" name="Group 69"/>
            <p:cNvGrpSpPr>
              <a:grpSpLocks/>
            </p:cNvGrpSpPr>
            <p:nvPr/>
          </p:nvGrpSpPr>
          <p:grpSpPr bwMode="auto">
            <a:xfrm>
              <a:off x="2493" y="3957"/>
              <a:ext cx="633" cy="215"/>
              <a:chOff x="4171" y="1903"/>
              <a:chExt cx="843" cy="263"/>
            </a:xfrm>
          </p:grpSpPr>
          <p:sp>
            <p:nvSpPr>
              <p:cNvPr id="9231" name="WordArt 70"/>
              <p:cNvSpPr>
                <a:spLocks noChangeArrowheads="1" noChangeShapeType="1" noTextEdit="1"/>
              </p:cNvSpPr>
              <p:nvPr/>
            </p:nvSpPr>
            <p:spPr bwMode="auto">
              <a:xfrm>
                <a:off x="4171" y="1920"/>
                <a:ext cx="752" cy="246"/>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33CC"/>
                      </a:solidFill>
                      <a:round/>
                      <a:headEnd/>
                      <a:tailEnd/>
                    </a:ln>
                    <a:solidFill>
                      <a:srgbClr val="0033CC"/>
                    </a:solidFill>
                    <a:latin typeface="Arial" panose="020B0604020202020204" pitchFamily="34" charset="0"/>
                    <a:cs typeface="Arial" panose="020B0604020202020204" pitchFamily="34" charset="0"/>
                  </a:rPr>
                  <a:t>400 m </a:t>
                </a:r>
              </a:p>
            </p:txBody>
          </p:sp>
          <p:sp>
            <p:nvSpPr>
              <p:cNvPr id="9232" name="WordArt 71"/>
              <p:cNvSpPr>
                <a:spLocks noChangeArrowheads="1" noChangeShapeType="1" noTextEdit="1"/>
              </p:cNvSpPr>
              <p:nvPr/>
            </p:nvSpPr>
            <p:spPr bwMode="auto">
              <a:xfrm>
                <a:off x="4944" y="1903"/>
                <a:ext cx="70" cy="6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9525">
                      <a:solidFill>
                        <a:srgbClr val="0000FF"/>
                      </a:solidFill>
                      <a:round/>
                      <a:headEnd/>
                      <a:tailEnd/>
                    </a:ln>
                    <a:solidFill>
                      <a:prstClr val="black"/>
                    </a:solidFill>
                    <a:latin typeface="Arial" panose="020B0604020202020204" pitchFamily="34" charset="0"/>
                    <a:cs typeface="Arial" panose="020B0604020202020204" pitchFamily="34" charset="0"/>
                  </a:rPr>
                  <a:t>2</a:t>
                </a:r>
              </a:p>
            </p:txBody>
          </p:sp>
        </p:grpSp>
      </p:grpSp>
      <p:sp>
        <p:nvSpPr>
          <p:cNvPr id="9226" name="TextBox 2"/>
          <p:cNvSpPr txBox="1">
            <a:spLocks noChangeArrowheads="1"/>
          </p:cNvSpPr>
          <p:nvPr/>
        </p:nvSpPr>
        <p:spPr bwMode="auto">
          <a:xfrm>
            <a:off x="1676400" y="-76200"/>
            <a:ext cx="81549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8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Diện tích của hình bình hành, hình thoi:</a:t>
            </a:r>
            <a:endParaRPr lang="en-US" altLang="en-US" sz="2800"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27" name="TextBox 40"/>
          <p:cNvSpPr txBox="1">
            <a:spLocks noChangeArrowheads="1"/>
          </p:cNvSpPr>
          <p:nvPr/>
        </p:nvSpPr>
        <p:spPr bwMode="auto">
          <a:xfrm>
            <a:off x="1895475" y="381000"/>
            <a:ext cx="81549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8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b) Diện tích của hình thoi :</a:t>
            </a:r>
            <a:endParaRPr lang="en-US" alt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512928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0336"/>
                                        </p:tgtEl>
                                        <p:attrNameLst>
                                          <p:attrName>style.visibility</p:attrName>
                                        </p:attrNameLst>
                                      </p:cBhvr>
                                      <p:to>
                                        <p:strVal val="visible"/>
                                      </p:to>
                                    </p:set>
                                    <p:animEffect transition="in" filter="wedge">
                                      <p:cBhvr>
                                        <p:cTn id="12" dur="2000"/>
                                        <p:tgtEl>
                                          <p:spTgt spid="1403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4489" y="1042989"/>
            <a:ext cx="896302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p:cNvSpPr txBox="1">
            <a:spLocks noChangeArrowheads="1"/>
          </p:cNvSpPr>
          <p:nvPr/>
        </p:nvSpPr>
        <p:spPr bwMode="auto">
          <a:xfrm>
            <a:off x="1676400" y="268289"/>
            <a:ext cx="8763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50000"/>
              </a:lnSpc>
              <a:spcBef>
                <a:spcPts val="450"/>
              </a:spcBef>
              <a:spcAft>
                <a:spcPts val="450"/>
              </a:spcAft>
              <a:buNone/>
            </a:pPr>
            <a:r>
              <a:rPr lang="en-US" altLang="en-US" sz="28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Tính diện tích và chu vi một số hình trong thực tiễn :</a:t>
            </a:r>
            <a:endParaRPr lang="en-US" altLang="en-US" sz="2800"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24933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9|1.|0.8|2.6|5.6|3.2|3.4|5.1|3.9|3.8|3.8|2.9|2.9|3.1"/>
</p:tagLst>
</file>

<file path=ppt/tags/tag2.xml><?xml version="1.0" encoding="utf-8"?>
<p:tagLst xmlns:a="http://schemas.openxmlformats.org/drawingml/2006/main" xmlns:r="http://schemas.openxmlformats.org/officeDocument/2006/relationships" xmlns:p="http://schemas.openxmlformats.org/presentationml/2006/main">
  <p:tag name="TIMING" val="|5.9|1.|0.8|2.6|5.6|3.2|3.4|5.1|3.9|3.8|3.8|2.9|2.9|3.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1174</Words>
  <Application>Microsoft Office PowerPoint</Application>
  <PresentationFormat>Widescreen</PresentationFormat>
  <Paragraphs>167</Paragraphs>
  <Slides>17</Slides>
  <Notes>0</Notes>
  <HiddenSlides>0</HiddenSlides>
  <MMClips>0</MMClips>
  <ScaleCrop>false</ScaleCrop>
  <HeadingPairs>
    <vt:vector size="6" baseType="variant">
      <vt:variant>
        <vt:lpstr>Fonts Used</vt:lpstr>
      </vt:variant>
      <vt:variant>
        <vt:i4>10</vt:i4>
      </vt:variant>
      <vt:variant>
        <vt:lpstr>Theme</vt:lpstr>
      </vt:variant>
      <vt:variant>
        <vt:i4>17</vt:i4>
      </vt:variant>
      <vt:variant>
        <vt:lpstr>Slide Titles</vt:lpstr>
      </vt:variant>
      <vt:variant>
        <vt:i4>17</vt:i4>
      </vt:variant>
    </vt:vector>
  </HeadingPairs>
  <TitlesOfParts>
    <vt:vector size="44" baseType="lpstr">
      <vt:lpstr>.VnArial NarrowH</vt:lpstr>
      <vt:lpstr>.VnTime</vt:lpstr>
      <vt:lpstr>Arial</vt:lpstr>
      <vt:lpstr>Calibri</vt:lpstr>
      <vt:lpstr>Garamond</vt:lpstr>
      <vt:lpstr>Times New Roman</vt:lpstr>
      <vt:lpstr>VNI-Palatin</vt:lpstr>
      <vt:lpstr>VNI-Times</vt:lpstr>
      <vt:lpstr>VNI-Vari</vt:lpstr>
      <vt:lpstr>Wingdings</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Office Theme</vt:lpstr>
      <vt:lpstr>12_Office Theme</vt:lpstr>
      <vt:lpstr>13_Office Theme</vt:lpstr>
      <vt:lpstr>14_Office Theme</vt:lpstr>
      <vt:lpstr>15_Office Theme</vt:lpstr>
      <vt:lpstr>16_Office Theme</vt:lpstr>
      <vt:lpstr>17_Office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dung 2  Giáo viên ra bài toán : Tính chu vi và diện tích một khu vườn hình chữ nhật có chiều rộng 25m và chiều dài 300 dm.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cp:revision>
  <dcterms:created xsi:type="dcterms:W3CDTF">2022-07-22T04:27:48Z</dcterms:created>
  <dcterms:modified xsi:type="dcterms:W3CDTF">2022-07-27T06:29:39Z</dcterms:modified>
</cp:coreProperties>
</file>